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84" r:id="rId5"/>
    <p:sldId id="285" r:id="rId6"/>
    <p:sldId id="287" r:id="rId7"/>
    <p:sldId id="286" r:id="rId8"/>
    <p:sldId id="288" r:id="rId9"/>
    <p:sldId id="298" r:id="rId10"/>
    <p:sldId id="299" r:id="rId11"/>
    <p:sldId id="297" r:id="rId12"/>
    <p:sldId id="295" r:id="rId13"/>
    <p:sldId id="296" r:id="rId14"/>
    <p:sldId id="292" r:id="rId15"/>
    <p:sldId id="301" r:id="rId16"/>
    <p:sldId id="304" r:id="rId17"/>
    <p:sldId id="302" r:id="rId18"/>
    <p:sldId id="303" r:id="rId19"/>
    <p:sldId id="278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90891C-CC72-6947-BA4F-36867D7AD8BD}">
          <p14:sldIdLst>
            <p14:sldId id="284"/>
            <p14:sldId id="285"/>
          </p14:sldIdLst>
        </p14:section>
        <p14:section name="Organisatie" id="{26772F35-1FD5-4F40-B4E2-746C730AC940}">
          <p14:sldIdLst>
            <p14:sldId id="287"/>
            <p14:sldId id="286"/>
            <p14:sldId id="288"/>
          </p14:sldIdLst>
        </p14:section>
        <p14:section name="Financiën" id="{457648EF-1644-6840-B266-D4884DBB9AD0}">
          <p14:sldIdLst>
            <p14:sldId id="298"/>
            <p14:sldId id="299"/>
            <p14:sldId id="297"/>
            <p14:sldId id="295"/>
            <p14:sldId id="296"/>
            <p14:sldId id="292"/>
            <p14:sldId id="301"/>
            <p14:sldId id="304"/>
            <p14:sldId id="302"/>
            <p14:sldId id="303"/>
          </p14:sldIdLst>
        </p14:section>
        <p14:section name="Overig" id="{63882934-366B-3044-A0D1-5F69B85C6E67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80088"/>
  </p:normalViewPr>
  <p:slideViewPr>
    <p:cSldViewPr snapToGrid="0" showGuides="1">
      <p:cViewPr varScale="1">
        <p:scale>
          <a:sx n="69" d="100"/>
          <a:sy n="69" d="100"/>
        </p:scale>
        <p:origin x="11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6AB65-FDC9-CB46-BF34-B458909A77C2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7B85B85-4749-E548-9711-C6332EA4FBFE}">
      <dgm:prSet phldrT="[Text]"/>
      <dgm:spPr/>
      <dgm:t>
        <a:bodyPr/>
        <a:lstStyle/>
        <a:p>
          <a:r>
            <a:rPr lang="nl-NL" b="1" noProof="1"/>
            <a:t>🔙 Terugblik 2024</a:t>
          </a:r>
          <a:endParaRPr lang="nl-NL" noProof="1"/>
        </a:p>
      </dgm:t>
    </dgm:pt>
    <dgm:pt modelId="{D9FCE56D-7244-2340-92E7-AE401400D7ED}" type="parTrans" cxnId="{32F3BF29-C5CE-9649-9CF7-F8F79EA332F7}">
      <dgm:prSet/>
      <dgm:spPr/>
      <dgm:t>
        <a:bodyPr/>
        <a:lstStyle/>
        <a:p>
          <a:endParaRPr lang="en-GB"/>
        </a:p>
      </dgm:t>
    </dgm:pt>
    <dgm:pt modelId="{1ACB5F39-12F7-5D44-9B6C-48DF6DE79EBF}" type="sibTrans" cxnId="{32F3BF29-C5CE-9649-9CF7-F8F79EA332F7}">
      <dgm:prSet/>
      <dgm:spPr/>
      <dgm:t>
        <a:bodyPr/>
        <a:lstStyle/>
        <a:p>
          <a:endParaRPr lang="en-GB"/>
        </a:p>
      </dgm:t>
    </dgm:pt>
    <dgm:pt modelId="{9AF46185-DC03-3E41-A203-4FC85367881C}">
      <dgm:prSet phldrT="[Text]"/>
      <dgm:spPr/>
      <dgm:t>
        <a:bodyPr/>
        <a:lstStyle/>
        <a:p>
          <a:pPr>
            <a:buNone/>
          </a:pPr>
          <a:r>
            <a:rPr lang="nl-NL" noProof="1"/>
            <a:t>📉 Ledenkrimp door beleids-onzekerheid</a:t>
          </a:r>
        </a:p>
      </dgm:t>
    </dgm:pt>
    <dgm:pt modelId="{005A5648-B5B3-EF42-9BAE-EA24A2C1701D}" type="parTrans" cxnId="{1B43F053-08AA-5945-82DF-6B848CA36243}">
      <dgm:prSet/>
      <dgm:spPr/>
      <dgm:t>
        <a:bodyPr/>
        <a:lstStyle/>
        <a:p>
          <a:endParaRPr lang="en-GB"/>
        </a:p>
      </dgm:t>
    </dgm:pt>
    <dgm:pt modelId="{75514906-5634-4B4C-91CA-54AA53FD1DF3}" type="sibTrans" cxnId="{1B43F053-08AA-5945-82DF-6B848CA36243}">
      <dgm:prSet/>
      <dgm:spPr/>
      <dgm:t>
        <a:bodyPr/>
        <a:lstStyle/>
        <a:p>
          <a:endParaRPr lang="en-GB"/>
        </a:p>
      </dgm:t>
    </dgm:pt>
    <dgm:pt modelId="{A4803109-5766-9344-BC2B-37C8D01E02DD}">
      <dgm:prSet phldrT="[Text]"/>
      <dgm:spPr/>
      <dgm:t>
        <a:bodyPr/>
        <a:lstStyle/>
        <a:p>
          <a:r>
            <a:rPr lang="nl-NL" b="1" noProof="1"/>
            <a:t>📊 Stand van Zaken</a:t>
          </a:r>
          <a:endParaRPr lang="nl-NL" noProof="1"/>
        </a:p>
      </dgm:t>
    </dgm:pt>
    <dgm:pt modelId="{09B13256-67D4-3A4C-9693-7FF04F7AD30F}" type="parTrans" cxnId="{09AB99FF-FE56-1A44-AD86-A24B8164E286}">
      <dgm:prSet/>
      <dgm:spPr/>
      <dgm:t>
        <a:bodyPr/>
        <a:lstStyle/>
        <a:p>
          <a:endParaRPr lang="en-GB"/>
        </a:p>
      </dgm:t>
    </dgm:pt>
    <dgm:pt modelId="{C7D0C151-6EDD-184A-A374-637C722D0362}" type="sibTrans" cxnId="{09AB99FF-FE56-1A44-AD86-A24B8164E286}">
      <dgm:prSet/>
      <dgm:spPr/>
      <dgm:t>
        <a:bodyPr/>
        <a:lstStyle/>
        <a:p>
          <a:endParaRPr lang="en-GB"/>
        </a:p>
      </dgm:t>
    </dgm:pt>
    <dgm:pt modelId="{99953D6F-EE69-D743-A630-2ABCC32E2698}">
      <dgm:prSet phldrT="[Text]"/>
      <dgm:spPr/>
      <dgm:t>
        <a:bodyPr/>
        <a:lstStyle/>
        <a:p>
          <a:pPr>
            <a:buNone/>
          </a:pPr>
          <a:r>
            <a:rPr lang="nl-NL" noProof="1"/>
            <a:t>🧑‍🤝‍🧑 Nieuwe voorzitter &amp; vernieuwd bestuur</a:t>
          </a:r>
        </a:p>
      </dgm:t>
    </dgm:pt>
    <dgm:pt modelId="{F2A9AD07-CAEE-D249-BE37-F8F25C683537}" type="parTrans" cxnId="{C7AD86E3-37DB-E143-9798-66BF63198B7C}">
      <dgm:prSet/>
      <dgm:spPr/>
      <dgm:t>
        <a:bodyPr/>
        <a:lstStyle/>
        <a:p>
          <a:endParaRPr lang="en-GB"/>
        </a:p>
      </dgm:t>
    </dgm:pt>
    <dgm:pt modelId="{2A8D5129-A231-124D-A517-05C999E2F19F}" type="sibTrans" cxnId="{C7AD86E3-37DB-E143-9798-66BF63198B7C}">
      <dgm:prSet/>
      <dgm:spPr/>
      <dgm:t>
        <a:bodyPr/>
        <a:lstStyle/>
        <a:p>
          <a:endParaRPr lang="en-GB"/>
        </a:p>
      </dgm:t>
    </dgm:pt>
    <dgm:pt modelId="{93073370-B1F5-6A48-AD74-DF794167C072}">
      <dgm:prSet phldrT="[Text]"/>
      <dgm:spPr/>
      <dgm:t>
        <a:bodyPr/>
        <a:lstStyle/>
        <a:p>
          <a:r>
            <a:rPr lang="nl-NL" b="1" noProof="1"/>
            <a:t>🔜 Vooruitblik 2025</a:t>
          </a:r>
          <a:endParaRPr lang="nl-NL" noProof="1"/>
        </a:p>
      </dgm:t>
    </dgm:pt>
    <dgm:pt modelId="{7797FD89-9573-3441-954F-97D1567B9530}" type="parTrans" cxnId="{F9D8914D-20C2-6944-992A-26D4885A0440}">
      <dgm:prSet/>
      <dgm:spPr/>
      <dgm:t>
        <a:bodyPr/>
        <a:lstStyle/>
        <a:p>
          <a:endParaRPr lang="en-GB"/>
        </a:p>
      </dgm:t>
    </dgm:pt>
    <dgm:pt modelId="{0F695556-4DF2-5B44-935B-F3C02748CB11}" type="sibTrans" cxnId="{F9D8914D-20C2-6944-992A-26D4885A0440}">
      <dgm:prSet/>
      <dgm:spPr/>
      <dgm:t>
        <a:bodyPr/>
        <a:lstStyle/>
        <a:p>
          <a:endParaRPr lang="en-GB"/>
        </a:p>
      </dgm:t>
    </dgm:pt>
    <dgm:pt modelId="{3C55309C-83DE-AB46-8F0F-FAD2EBAD070D}">
      <dgm:prSet phldrT="[Text]"/>
      <dgm:spPr/>
      <dgm:t>
        <a:bodyPr/>
        <a:lstStyle/>
        <a:p>
          <a:pPr>
            <a:buNone/>
          </a:pPr>
          <a:r>
            <a:rPr lang="nl-NL" noProof="1"/>
            <a:t>📚 Kennisbijeenkomsten (wijk- en themagericht)</a:t>
          </a:r>
        </a:p>
      </dgm:t>
    </dgm:pt>
    <dgm:pt modelId="{581B59A4-DB4B-154C-A43E-1CF915844B7C}" type="parTrans" cxnId="{69DF39F3-4D4C-FF4E-B80F-F28658CD1576}">
      <dgm:prSet/>
      <dgm:spPr/>
      <dgm:t>
        <a:bodyPr/>
        <a:lstStyle/>
        <a:p>
          <a:endParaRPr lang="en-GB"/>
        </a:p>
      </dgm:t>
    </dgm:pt>
    <dgm:pt modelId="{1CDCD0CD-135C-3A42-9012-91F7A9EC189D}" type="sibTrans" cxnId="{69DF39F3-4D4C-FF4E-B80F-F28658CD1576}">
      <dgm:prSet/>
      <dgm:spPr/>
      <dgm:t>
        <a:bodyPr/>
        <a:lstStyle/>
        <a:p>
          <a:endParaRPr lang="en-GB"/>
        </a:p>
      </dgm:t>
    </dgm:pt>
    <dgm:pt modelId="{BC9D9B7B-10F3-B543-8401-404B7CA799FC}">
      <dgm:prSet/>
      <dgm:spPr/>
      <dgm:t>
        <a:bodyPr/>
        <a:lstStyle/>
        <a:p>
          <a:pPr>
            <a:buNone/>
          </a:pPr>
          <a:r>
            <a:rPr lang="nl-NL" noProof="1"/>
            <a:t>🧱 Technisch zware website-migratie gestart</a:t>
          </a:r>
        </a:p>
      </dgm:t>
    </dgm:pt>
    <dgm:pt modelId="{B1D3EE78-AC3A-0F41-B02B-9D5AFF3D5907}" type="parTrans" cxnId="{6F34DA88-3E6E-2848-91ED-027124B26BD7}">
      <dgm:prSet/>
      <dgm:spPr/>
      <dgm:t>
        <a:bodyPr/>
        <a:lstStyle/>
        <a:p>
          <a:endParaRPr lang="en-GB"/>
        </a:p>
      </dgm:t>
    </dgm:pt>
    <dgm:pt modelId="{80DC498C-39AD-8843-AE7A-1E195C9A9D71}" type="sibTrans" cxnId="{6F34DA88-3E6E-2848-91ED-027124B26BD7}">
      <dgm:prSet/>
      <dgm:spPr/>
      <dgm:t>
        <a:bodyPr/>
        <a:lstStyle/>
        <a:p>
          <a:endParaRPr lang="en-GB"/>
        </a:p>
      </dgm:t>
    </dgm:pt>
    <dgm:pt modelId="{914F8D8B-9337-3E48-B2FB-2EAAE681176E}">
      <dgm:prSet/>
      <dgm:spPr/>
      <dgm:t>
        <a:bodyPr/>
        <a:lstStyle/>
        <a:p>
          <a:pPr>
            <a:buNone/>
          </a:pPr>
          <a:r>
            <a:rPr lang="nl-NL" noProof="1"/>
            <a:t>📍 Informatiecentrum naar bibliotheek</a:t>
          </a:r>
        </a:p>
      </dgm:t>
    </dgm:pt>
    <dgm:pt modelId="{C12D7193-9A40-B943-A6E8-25F43208A3FE}" type="parTrans" cxnId="{E9B68E16-9976-CA42-BD40-FD3E7DBF0AA1}">
      <dgm:prSet/>
      <dgm:spPr/>
      <dgm:t>
        <a:bodyPr/>
        <a:lstStyle/>
        <a:p>
          <a:endParaRPr lang="en-GB"/>
        </a:p>
      </dgm:t>
    </dgm:pt>
    <dgm:pt modelId="{7381BFDF-A6D6-D047-AA76-346ABDB78187}" type="sibTrans" cxnId="{E9B68E16-9976-CA42-BD40-FD3E7DBF0AA1}">
      <dgm:prSet/>
      <dgm:spPr/>
      <dgm:t>
        <a:bodyPr/>
        <a:lstStyle/>
        <a:p>
          <a:endParaRPr lang="en-GB"/>
        </a:p>
      </dgm:t>
    </dgm:pt>
    <dgm:pt modelId="{83D9BE2B-C48E-B146-A5FC-A54E9D7B5D38}">
      <dgm:prSet/>
      <dgm:spPr/>
      <dgm:t>
        <a:bodyPr/>
        <a:lstStyle/>
        <a:p>
          <a:pPr>
            <a:buNone/>
          </a:pPr>
          <a:r>
            <a:rPr lang="nl-NL" noProof="1"/>
            <a:t>🧠 Sterke kennisopbouw rond energie &amp; HEMS</a:t>
          </a:r>
        </a:p>
      </dgm:t>
    </dgm:pt>
    <dgm:pt modelId="{806C41C8-E743-0F45-BD59-4F7B93A7BB1C}" type="parTrans" cxnId="{B5647E09-BBF6-7749-B625-F41B3866947C}">
      <dgm:prSet/>
      <dgm:spPr/>
      <dgm:t>
        <a:bodyPr/>
        <a:lstStyle/>
        <a:p>
          <a:endParaRPr lang="en-GB"/>
        </a:p>
      </dgm:t>
    </dgm:pt>
    <dgm:pt modelId="{DF6A7BF0-0DFC-FE47-B907-BCB17D4286F6}" type="sibTrans" cxnId="{B5647E09-BBF6-7749-B625-F41B3866947C}">
      <dgm:prSet/>
      <dgm:spPr/>
      <dgm:t>
        <a:bodyPr/>
        <a:lstStyle/>
        <a:p>
          <a:endParaRPr lang="en-GB"/>
        </a:p>
      </dgm:t>
    </dgm:pt>
    <dgm:pt modelId="{937D0025-490C-7947-86A6-0C5185A9121A}">
      <dgm:prSet/>
      <dgm:spPr/>
      <dgm:t>
        <a:bodyPr/>
        <a:lstStyle/>
        <a:p>
          <a:pPr>
            <a:buNone/>
          </a:pPr>
          <a:r>
            <a:rPr lang="nl-NL" noProof="1"/>
            <a:t>🔄 Vernieuwen missie, statuten, website</a:t>
          </a:r>
        </a:p>
      </dgm:t>
    </dgm:pt>
    <dgm:pt modelId="{7E5E1EC3-4F15-644D-9B23-03E19E340728}" type="parTrans" cxnId="{009E7647-ED8E-FA4B-B4C8-1478E35151FA}">
      <dgm:prSet/>
      <dgm:spPr/>
      <dgm:t>
        <a:bodyPr/>
        <a:lstStyle/>
        <a:p>
          <a:endParaRPr lang="en-GB"/>
        </a:p>
      </dgm:t>
    </dgm:pt>
    <dgm:pt modelId="{7106B7AC-3D7A-584A-B3FC-9783DACDC5A8}" type="sibTrans" cxnId="{009E7647-ED8E-FA4B-B4C8-1478E35151FA}">
      <dgm:prSet/>
      <dgm:spPr/>
      <dgm:t>
        <a:bodyPr/>
        <a:lstStyle/>
        <a:p>
          <a:endParaRPr lang="en-GB"/>
        </a:p>
      </dgm:t>
    </dgm:pt>
    <dgm:pt modelId="{04FA754F-C0C3-6D44-AEC6-C0D79773C8D8}">
      <dgm:prSet phldrT="[Text]"/>
      <dgm:spPr/>
      <dgm:t>
        <a:bodyPr/>
        <a:lstStyle/>
        <a:p>
          <a:pPr>
            <a:buNone/>
          </a:pPr>
          <a:endParaRPr lang="nl-NL" noProof="1"/>
        </a:p>
      </dgm:t>
    </dgm:pt>
    <dgm:pt modelId="{BBA5BBF5-D252-894D-8278-537F602777D5}" type="parTrans" cxnId="{B2FDD8E9-41EB-E241-A65A-8DA1C29446B4}">
      <dgm:prSet/>
      <dgm:spPr/>
      <dgm:t>
        <a:bodyPr/>
        <a:lstStyle/>
        <a:p>
          <a:endParaRPr lang="en-GB"/>
        </a:p>
      </dgm:t>
    </dgm:pt>
    <dgm:pt modelId="{A4157AD9-EDD6-8F4F-8429-678B65A1BE41}" type="sibTrans" cxnId="{B2FDD8E9-41EB-E241-A65A-8DA1C29446B4}">
      <dgm:prSet/>
      <dgm:spPr/>
      <dgm:t>
        <a:bodyPr/>
        <a:lstStyle/>
        <a:p>
          <a:endParaRPr lang="en-GB"/>
        </a:p>
      </dgm:t>
    </dgm:pt>
    <dgm:pt modelId="{7AAC7E99-384C-D44E-80D6-FA77CFE0A1E8}">
      <dgm:prSet/>
      <dgm:spPr/>
      <dgm:t>
        <a:bodyPr/>
        <a:lstStyle/>
        <a:p>
          <a:pPr>
            <a:buNone/>
          </a:pPr>
          <a:r>
            <a:rPr lang="nl-NL" noProof="1"/>
            <a:t>🧊 Zonnepanelenmarkt stilgevallen</a:t>
          </a:r>
        </a:p>
      </dgm:t>
    </dgm:pt>
    <dgm:pt modelId="{6AFFABA5-2076-9A47-82E4-50213BC0B64A}" type="parTrans" cxnId="{69ACD604-7FA8-6A4D-BCA4-07A988F8F245}">
      <dgm:prSet/>
      <dgm:spPr/>
      <dgm:t>
        <a:bodyPr/>
        <a:lstStyle/>
        <a:p>
          <a:endParaRPr lang="en-GB"/>
        </a:p>
      </dgm:t>
    </dgm:pt>
    <dgm:pt modelId="{E5C8F9E2-66AE-1547-BBEA-ED73332B0B22}" type="sibTrans" cxnId="{69ACD604-7FA8-6A4D-BCA4-07A988F8F245}">
      <dgm:prSet/>
      <dgm:spPr/>
      <dgm:t>
        <a:bodyPr/>
        <a:lstStyle/>
        <a:p>
          <a:endParaRPr lang="en-GB"/>
        </a:p>
      </dgm:t>
    </dgm:pt>
    <dgm:pt modelId="{8267A8CA-7B20-9843-B02F-64FB28215228}">
      <dgm:prSet phldrT="[Text]"/>
      <dgm:spPr/>
      <dgm:t>
        <a:bodyPr/>
        <a:lstStyle/>
        <a:p>
          <a:pPr>
            <a:buNone/>
          </a:pPr>
          <a:endParaRPr lang="nl-NL" noProof="1"/>
        </a:p>
      </dgm:t>
    </dgm:pt>
    <dgm:pt modelId="{D5357CB7-82FB-9F47-BE2B-3A8781518087}" type="parTrans" cxnId="{03B366B9-D4B8-E34C-90D5-E47EE77F0D94}">
      <dgm:prSet/>
      <dgm:spPr/>
      <dgm:t>
        <a:bodyPr/>
        <a:lstStyle/>
        <a:p>
          <a:endParaRPr lang="en-GB"/>
        </a:p>
      </dgm:t>
    </dgm:pt>
    <dgm:pt modelId="{D666A037-59E9-AF4B-96DD-200FF388775C}" type="sibTrans" cxnId="{03B366B9-D4B8-E34C-90D5-E47EE77F0D94}">
      <dgm:prSet/>
      <dgm:spPr/>
      <dgm:t>
        <a:bodyPr/>
        <a:lstStyle/>
        <a:p>
          <a:endParaRPr lang="en-GB"/>
        </a:p>
      </dgm:t>
    </dgm:pt>
    <dgm:pt modelId="{E2249123-708D-E14E-9BFE-08BB0821CC0B}">
      <dgm:prSet/>
      <dgm:spPr/>
      <dgm:t>
        <a:bodyPr/>
        <a:lstStyle/>
        <a:p>
          <a:pPr>
            <a:buNone/>
          </a:pPr>
          <a:endParaRPr lang="nl-NL" noProof="1"/>
        </a:p>
      </dgm:t>
    </dgm:pt>
    <dgm:pt modelId="{0E6093EB-6367-5344-B6C8-D8F918432EBF}" type="parTrans" cxnId="{89F9AD88-5F2D-D244-A8C8-4C9963BA2C61}">
      <dgm:prSet/>
      <dgm:spPr/>
      <dgm:t>
        <a:bodyPr/>
        <a:lstStyle/>
        <a:p>
          <a:endParaRPr lang="en-GB"/>
        </a:p>
      </dgm:t>
    </dgm:pt>
    <dgm:pt modelId="{45D99A72-1E2F-ED4A-8562-54252EFB6BF6}" type="sibTrans" cxnId="{89F9AD88-5F2D-D244-A8C8-4C9963BA2C61}">
      <dgm:prSet/>
      <dgm:spPr/>
      <dgm:t>
        <a:bodyPr/>
        <a:lstStyle/>
        <a:p>
          <a:endParaRPr lang="en-GB"/>
        </a:p>
      </dgm:t>
    </dgm:pt>
    <dgm:pt modelId="{DC350CA7-D25A-7A40-AD23-24092C036897}">
      <dgm:prSet/>
      <dgm:spPr/>
      <dgm:t>
        <a:bodyPr/>
        <a:lstStyle/>
        <a:p>
          <a:pPr>
            <a:buNone/>
          </a:pPr>
          <a:r>
            <a:rPr lang="nl-NL" noProof="1"/>
            <a:t>🏡 Praktisch advies in o.a. isolatie &amp; ventilatie</a:t>
          </a:r>
        </a:p>
      </dgm:t>
    </dgm:pt>
    <dgm:pt modelId="{26F81A09-8DEB-CA4D-A29E-301588AF322E}" type="parTrans" cxnId="{DFA0B917-8915-8B4E-864B-0DE2A6CC3AD6}">
      <dgm:prSet/>
      <dgm:spPr/>
      <dgm:t>
        <a:bodyPr/>
        <a:lstStyle/>
        <a:p>
          <a:endParaRPr lang="en-GB"/>
        </a:p>
      </dgm:t>
    </dgm:pt>
    <dgm:pt modelId="{40AA484F-4AF2-364E-BC49-EF621C695EE2}" type="sibTrans" cxnId="{DFA0B917-8915-8B4E-864B-0DE2A6CC3AD6}">
      <dgm:prSet/>
      <dgm:spPr/>
      <dgm:t>
        <a:bodyPr/>
        <a:lstStyle/>
        <a:p>
          <a:endParaRPr lang="en-GB"/>
        </a:p>
      </dgm:t>
    </dgm:pt>
    <dgm:pt modelId="{3455B363-FCDC-904E-BFD1-7CBC3C432CAE}">
      <dgm:prSet phldrT="[Text]"/>
      <dgm:spPr/>
      <dgm:t>
        <a:bodyPr/>
        <a:lstStyle/>
        <a:p>
          <a:pPr>
            <a:buNone/>
          </a:pPr>
          <a:endParaRPr lang="nl-NL" noProof="1"/>
        </a:p>
      </dgm:t>
    </dgm:pt>
    <dgm:pt modelId="{DC8B0FB1-8F0D-3E4F-A038-4469EBAAFE7B}" type="parTrans" cxnId="{84E6ABCB-465E-204D-8BA6-29ABE056F9E4}">
      <dgm:prSet/>
      <dgm:spPr/>
      <dgm:t>
        <a:bodyPr/>
        <a:lstStyle/>
        <a:p>
          <a:endParaRPr lang="en-GB"/>
        </a:p>
      </dgm:t>
    </dgm:pt>
    <dgm:pt modelId="{8A6AC3ED-1D7C-864D-9C04-779E8857499E}" type="sibTrans" cxnId="{84E6ABCB-465E-204D-8BA6-29ABE056F9E4}">
      <dgm:prSet/>
      <dgm:spPr/>
      <dgm:t>
        <a:bodyPr/>
        <a:lstStyle/>
        <a:p>
          <a:endParaRPr lang="en-GB"/>
        </a:p>
      </dgm:t>
    </dgm:pt>
    <dgm:pt modelId="{006B2BC3-1DAD-674D-A56A-4B5F8F0C72FF}">
      <dgm:prSet/>
      <dgm:spPr/>
      <dgm:t>
        <a:bodyPr/>
        <a:lstStyle/>
        <a:p>
          <a:pPr>
            <a:buNone/>
          </a:pPr>
          <a:r>
            <a:rPr lang="nl-NL" noProof="1"/>
            <a:t>💰 Herziening lidmaatschap &amp; tarieven</a:t>
          </a:r>
        </a:p>
      </dgm:t>
    </dgm:pt>
    <dgm:pt modelId="{1A1AA963-538F-0D4A-AC00-358BC3CFF516}" type="parTrans" cxnId="{C4FD9B86-64E4-8348-98AB-408674173E16}">
      <dgm:prSet/>
      <dgm:spPr/>
      <dgm:t>
        <a:bodyPr/>
        <a:lstStyle/>
        <a:p>
          <a:endParaRPr lang="en-GB"/>
        </a:p>
      </dgm:t>
    </dgm:pt>
    <dgm:pt modelId="{0B3C3DBC-A5E9-B54C-9E23-D025614C6538}" type="sibTrans" cxnId="{C4FD9B86-64E4-8348-98AB-408674173E16}">
      <dgm:prSet/>
      <dgm:spPr/>
      <dgm:t>
        <a:bodyPr/>
        <a:lstStyle/>
        <a:p>
          <a:endParaRPr lang="en-GB"/>
        </a:p>
      </dgm:t>
    </dgm:pt>
    <dgm:pt modelId="{C944CCE2-DA5A-D447-A149-207D0E5BCF58}">
      <dgm:prSet/>
      <dgm:spPr/>
      <dgm:t>
        <a:bodyPr/>
        <a:lstStyle/>
        <a:p>
          <a:pPr>
            <a:buNone/>
          </a:pPr>
          <a:endParaRPr lang="nl-NL" noProof="1"/>
        </a:p>
      </dgm:t>
    </dgm:pt>
    <dgm:pt modelId="{316ED44C-8964-9D4C-8BB3-41655A7CC8E0}" type="parTrans" cxnId="{14958764-51F3-B849-AE6D-E63B06F31234}">
      <dgm:prSet/>
      <dgm:spPr/>
      <dgm:t>
        <a:bodyPr/>
        <a:lstStyle/>
        <a:p>
          <a:endParaRPr lang="en-GB"/>
        </a:p>
      </dgm:t>
    </dgm:pt>
    <dgm:pt modelId="{32178433-FF55-F44C-AA20-24726AB1CEA6}" type="sibTrans" cxnId="{14958764-51F3-B849-AE6D-E63B06F31234}">
      <dgm:prSet/>
      <dgm:spPr/>
      <dgm:t>
        <a:bodyPr/>
        <a:lstStyle/>
        <a:p>
          <a:endParaRPr lang="en-GB"/>
        </a:p>
      </dgm:t>
    </dgm:pt>
    <dgm:pt modelId="{668D3C9B-6C01-A142-B996-437AC0275CE3}">
      <dgm:prSet/>
      <dgm:spPr/>
      <dgm:t>
        <a:bodyPr/>
        <a:lstStyle/>
        <a:p>
          <a:pPr>
            <a:buNone/>
          </a:pPr>
          <a:endParaRPr lang="nl-NL" noProof="1"/>
        </a:p>
      </dgm:t>
    </dgm:pt>
    <dgm:pt modelId="{F1488D45-1E0A-CD47-9BAA-155834120247}" type="parTrans" cxnId="{54E3785C-7682-0444-B9F5-2A45F3E501DB}">
      <dgm:prSet/>
      <dgm:spPr/>
      <dgm:t>
        <a:bodyPr/>
        <a:lstStyle/>
        <a:p>
          <a:endParaRPr lang="en-GB"/>
        </a:p>
      </dgm:t>
    </dgm:pt>
    <dgm:pt modelId="{2330AFC2-2661-5E40-B6BA-47D0AF93EC5B}" type="sibTrans" cxnId="{54E3785C-7682-0444-B9F5-2A45F3E501DB}">
      <dgm:prSet/>
      <dgm:spPr/>
      <dgm:t>
        <a:bodyPr/>
        <a:lstStyle/>
        <a:p>
          <a:endParaRPr lang="en-GB"/>
        </a:p>
      </dgm:t>
    </dgm:pt>
    <dgm:pt modelId="{E5BEFA30-9D66-CB47-A605-C568AC4F78D2}">
      <dgm:prSet/>
      <dgm:spPr/>
      <dgm:t>
        <a:bodyPr/>
        <a:lstStyle/>
        <a:p>
          <a:pPr>
            <a:buNone/>
          </a:pPr>
          <a:endParaRPr lang="nl-NL" noProof="1"/>
        </a:p>
      </dgm:t>
    </dgm:pt>
    <dgm:pt modelId="{4B487A76-948C-BA40-946B-FDAF4C05FFE9}" type="parTrans" cxnId="{7A6E018D-512E-D84C-8A21-AEE1451A815B}">
      <dgm:prSet/>
      <dgm:spPr/>
      <dgm:t>
        <a:bodyPr/>
        <a:lstStyle/>
        <a:p>
          <a:endParaRPr lang="en-GB"/>
        </a:p>
      </dgm:t>
    </dgm:pt>
    <dgm:pt modelId="{7BEE0BBE-7D55-144A-BD97-83778B8E6B0A}" type="sibTrans" cxnId="{7A6E018D-512E-D84C-8A21-AEE1451A815B}">
      <dgm:prSet/>
      <dgm:spPr/>
      <dgm:t>
        <a:bodyPr/>
        <a:lstStyle/>
        <a:p>
          <a:endParaRPr lang="en-GB"/>
        </a:p>
      </dgm:t>
    </dgm:pt>
    <dgm:pt modelId="{7FC3C960-54DB-684C-BF56-A44C6AF6A4B7}" type="pres">
      <dgm:prSet presAssocID="{8696AB65-FDC9-CB46-BF34-B458909A77C2}" presName="Name0" presStyleCnt="0">
        <dgm:presLayoutVars>
          <dgm:dir/>
          <dgm:animLvl val="lvl"/>
          <dgm:resizeHandles val="exact"/>
        </dgm:presLayoutVars>
      </dgm:prSet>
      <dgm:spPr/>
    </dgm:pt>
    <dgm:pt modelId="{86DCC401-B012-BD4A-ABEE-C6E634BABBD7}" type="pres">
      <dgm:prSet presAssocID="{57B85B85-4749-E548-9711-C6332EA4FBFE}" presName="composite" presStyleCnt="0"/>
      <dgm:spPr/>
    </dgm:pt>
    <dgm:pt modelId="{825110E7-80E9-734B-93FC-F20BE1828045}" type="pres">
      <dgm:prSet presAssocID="{57B85B85-4749-E548-9711-C6332EA4FB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774DC7C-4338-CE46-8E4D-6DF57335A80F}" type="pres">
      <dgm:prSet presAssocID="{57B85B85-4749-E548-9711-C6332EA4FBFE}" presName="desTx" presStyleLbl="alignAccFollowNode1" presStyleIdx="0" presStyleCnt="3">
        <dgm:presLayoutVars>
          <dgm:bulletEnabled val="1"/>
        </dgm:presLayoutVars>
      </dgm:prSet>
      <dgm:spPr/>
    </dgm:pt>
    <dgm:pt modelId="{7651BD02-75DD-3D4F-BAA5-2811F0713ABC}" type="pres">
      <dgm:prSet presAssocID="{1ACB5F39-12F7-5D44-9B6C-48DF6DE79EBF}" presName="space" presStyleCnt="0"/>
      <dgm:spPr/>
    </dgm:pt>
    <dgm:pt modelId="{E60A9F8D-5E1A-8146-9FF2-8D9AFEC1F068}" type="pres">
      <dgm:prSet presAssocID="{A4803109-5766-9344-BC2B-37C8D01E02DD}" presName="composite" presStyleCnt="0"/>
      <dgm:spPr/>
    </dgm:pt>
    <dgm:pt modelId="{C8272FCC-DEAB-5042-9CA5-470BEAA798DA}" type="pres">
      <dgm:prSet presAssocID="{A4803109-5766-9344-BC2B-37C8D01E02D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2CC2481-8B2A-B241-85B0-DF1D65851F68}" type="pres">
      <dgm:prSet presAssocID="{A4803109-5766-9344-BC2B-37C8D01E02DD}" presName="desTx" presStyleLbl="alignAccFollowNode1" presStyleIdx="1" presStyleCnt="3">
        <dgm:presLayoutVars>
          <dgm:bulletEnabled val="1"/>
        </dgm:presLayoutVars>
      </dgm:prSet>
      <dgm:spPr/>
    </dgm:pt>
    <dgm:pt modelId="{934CF26F-B7D4-FB4C-8EFE-5CA737AAFE8F}" type="pres">
      <dgm:prSet presAssocID="{C7D0C151-6EDD-184A-A374-637C722D0362}" presName="space" presStyleCnt="0"/>
      <dgm:spPr/>
    </dgm:pt>
    <dgm:pt modelId="{537C29D6-C123-3D49-849A-1A77971069AA}" type="pres">
      <dgm:prSet presAssocID="{93073370-B1F5-6A48-AD74-DF794167C072}" presName="composite" presStyleCnt="0"/>
      <dgm:spPr/>
    </dgm:pt>
    <dgm:pt modelId="{A3D32B8D-8F2E-DB4D-BD86-3B11B268660D}" type="pres">
      <dgm:prSet presAssocID="{93073370-B1F5-6A48-AD74-DF794167C07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BB12713-CD4D-8E4A-80E5-3885E165BF35}" type="pres">
      <dgm:prSet presAssocID="{93073370-B1F5-6A48-AD74-DF794167C07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9ACD604-7FA8-6A4D-BCA4-07A988F8F245}" srcId="{57B85B85-4749-E548-9711-C6332EA4FBFE}" destId="{7AAC7E99-384C-D44E-80D6-FA77CFE0A1E8}" srcOrd="4" destOrd="0" parTransId="{6AFFABA5-2076-9A47-82E4-50213BC0B64A}" sibTransId="{E5C8F9E2-66AE-1547-BBEA-ED73332B0B22}"/>
    <dgm:cxn modelId="{B5647E09-BBF6-7749-B625-F41B3866947C}" srcId="{A4803109-5766-9344-BC2B-37C8D01E02DD}" destId="{83D9BE2B-C48E-B146-A5FC-A54E9D7B5D38}" srcOrd="4" destOrd="0" parTransId="{806C41C8-E743-0F45-BD59-4F7B93A7BB1C}" sibTransId="{DF6A7BF0-0DFC-FE47-B907-BCB17D4286F6}"/>
    <dgm:cxn modelId="{E9B68E16-9976-CA42-BD40-FD3E7DBF0AA1}" srcId="{A4803109-5766-9344-BC2B-37C8D01E02DD}" destId="{914F8D8B-9337-3E48-B2FB-2EAAE681176E}" srcOrd="2" destOrd="0" parTransId="{C12D7193-9A40-B943-A6E8-25F43208A3FE}" sibTransId="{7381BFDF-A6D6-D047-AA76-346ABDB78187}"/>
    <dgm:cxn modelId="{DFA0B917-8915-8B4E-864B-0DE2A6CC3AD6}" srcId="{A4803109-5766-9344-BC2B-37C8D01E02DD}" destId="{DC350CA7-D25A-7A40-AD23-24092C036897}" srcOrd="6" destOrd="0" parTransId="{26F81A09-8DEB-CA4D-A29E-301588AF322E}" sibTransId="{40AA484F-4AF2-364E-BC49-EF621C695EE2}"/>
    <dgm:cxn modelId="{32F3BF29-C5CE-9649-9CF7-F8F79EA332F7}" srcId="{8696AB65-FDC9-CB46-BF34-B458909A77C2}" destId="{57B85B85-4749-E548-9711-C6332EA4FBFE}" srcOrd="0" destOrd="0" parTransId="{D9FCE56D-7244-2340-92E7-AE401400D7ED}" sibTransId="{1ACB5F39-12F7-5D44-9B6C-48DF6DE79EBF}"/>
    <dgm:cxn modelId="{35A35C2C-38E0-4A49-9632-E585FAD554D8}" type="presOf" srcId="{57B85B85-4749-E548-9711-C6332EA4FBFE}" destId="{825110E7-80E9-734B-93FC-F20BE1828045}" srcOrd="0" destOrd="0" presId="urn:microsoft.com/office/officeart/2005/8/layout/hList1"/>
    <dgm:cxn modelId="{F6152534-CCBE-A643-9AE4-96A7B8B8C81C}" type="presOf" srcId="{E2249123-708D-E14E-9BFE-08BB0821CC0B}" destId="{92CC2481-8B2A-B241-85B0-DF1D65851F68}" srcOrd="0" destOrd="3" presId="urn:microsoft.com/office/officeart/2005/8/layout/hList1"/>
    <dgm:cxn modelId="{49104A38-C000-7C4C-9E73-27A6577A4FE4}" type="presOf" srcId="{DC350CA7-D25A-7A40-AD23-24092C036897}" destId="{92CC2481-8B2A-B241-85B0-DF1D65851F68}" srcOrd="0" destOrd="6" presId="urn:microsoft.com/office/officeart/2005/8/layout/hList1"/>
    <dgm:cxn modelId="{66CED03B-7ED5-4745-A449-8C0C51BADC78}" type="presOf" srcId="{937D0025-490C-7947-86A6-0C5185A9121A}" destId="{9BB12713-CD4D-8E4A-80E5-3885E165BF35}" srcOrd="0" destOrd="2" presId="urn:microsoft.com/office/officeart/2005/8/layout/hList1"/>
    <dgm:cxn modelId="{D5B1973F-4E5E-904F-8029-CBCA6658594F}" type="presOf" srcId="{04FA754F-C0C3-6D44-AEC6-C0D79773C8D8}" destId="{C774DC7C-4338-CE46-8E4D-6DF57335A80F}" srcOrd="0" destOrd="1" presId="urn:microsoft.com/office/officeart/2005/8/layout/hList1"/>
    <dgm:cxn modelId="{54E3785C-7682-0444-B9F5-2A45F3E501DB}" srcId="{57B85B85-4749-E548-9711-C6332EA4FBFE}" destId="{668D3C9B-6C01-A142-B996-437AC0275CE3}" srcOrd="3" destOrd="0" parTransId="{F1488D45-1E0A-CD47-9BAA-155834120247}" sibTransId="{2330AFC2-2661-5E40-B6BA-47D0AF93EC5B}"/>
    <dgm:cxn modelId="{CD616860-8A39-1142-840B-44FA1C23C13A}" type="presOf" srcId="{9AF46185-DC03-3E41-A203-4FC85367881C}" destId="{C774DC7C-4338-CE46-8E4D-6DF57335A80F}" srcOrd="0" destOrd="0" presId="urn:microsoft.com/office/officeart/2005/8/layout/hList1"/>
    <dgm:cxn modelId="{14958764-51F3-B849-AE6D-E63B06F31234}" srcId="{93073370-B1F5-6A48-AD74-DF794167C072}" destId="{C944CCE2-DA5A-D447-A149-207D0E5BCF58}" srcOrd="3" destOrd="0" parTransId="{316ED44C-8964-9D4C-8BB3-41655A7CC8E0}" sibTransId="{32178433-FF55-F44C-AA20-24726AB1CEA6}"/>
    <dgm:cxn modelId="{23909444-9FD5-B846-BDCB-3185CFDABFEF}" type="presOf" srcId="{A4803109-5766-9344-BC2B-37C8D01E02DD}" destId="{C8272FCC-DEAB-5042-9CA5-470BEAA798DA}" srcOrd="0" destOrd="0" presId="urn:microsoft.com/office/officeart/2005/8/layout/hList1"/>
    <dgm:cxn modelId="{3AA90966-C834-C14F-A6B0-18E3851F2364}" type="presOf" srcId="{914F8D8B-9337-3E48-B2FB-2EAAE681176E}" destId="{92CC2481-8B2A-B241-85B0-DF1D65851F68}" srcOrd="0" destOrd="2" presId="urn:microsoft.com/office/officeart/2005/8/layout/hList1"/>
    <dgm:cxn modelId="{009E7647-ED8E-FA4B-B4C8-1478E35151FA}" srcId="{93073370-B1F5-6A48-AD74-DF794167C072}" destId="{937D0025-490C-7947-86A6-0C5185A9121A}" srcOrd="2" destOrd="0" parTransId="{7E5E1EC3-4F15-644D-9B23-03E19E340728}" sibTransId="{7106B7AC-3D7A-584A-B3FC-9783DACDC5A8}"/>
    <dgm:cxn modelId="{F9D8914D-20C2-6944-992A-26D4885A0440}" srcId="{8696AB65-FDC9-CB46-BF34-B458909A77C2}" destId="{93073370-B1F5-6A48-AD74-DF794167C072}" srcOrd="2" destOrd="0" parTransId="{7797FD89-9573-3441-954F-97D1567B9530}" sibTransId="{0F695556-4DF2-5B44-935B-F3C02748CB11}"/>
    <dgm:cxn modelId="{A02AB470-8182-064D-BE22-98412CFD320F}" type="presOf" srcId="{668D3C9B-6C01-A142-B996-437AC0275CE3}" destId="{C774DC7C-4338-CE46-8E4D-6DF57335A80F}" srcOrd="0" destOrd="3" presId="urn:microsoft.com/office/officeart/2005/8/layout/hList1"/>
    <dgm:cxn modelId="{3253BE51-8871-5143-8EAE-50905FF4810F}" type="presOf" srcId="{C944CCE2-DA5A-D447-A149-207D0E5BCF58}" destId="{9BB12713-CD4D-8E4A-80E5-3885E165BF35}" srcOrd="0" destOrd="3" presId="urn:microsoft.com/office/officeart/2005/8/layout/hList1"/>
    <dgm:cxn modelId="{1B43F053-08AA-5945-82DF-6B848CA36243}" srcId="{57B85B85-4749-E548-9711-C6332EA4FBFE}" destId="{9AF46185-DC03-3E41-A203-4FC85367881C}" srcOrd="0" destOrd="0" parTransId="{005A5648-B5B3-EF42-9BAE-EA24A2C1701D}" sibTransId="{75514906-5634-4B4C-91CA-54AA53FD1DF3}"/>
    <dgm:cxn modelId="{791BE355-11DC-324F-8D27-AA4E65F3C19A}" type="presOf" srcId="{3C55309C-83DE-AB46-8F0F-FAD2EBAD070D}" destId="{9BB12713-CD4D-8E4A-80E5-3885E165BF35}" srcOrd="0" destOrd="0" presId="urn:microsoft.com/office/officeart/2005/8/layout/hList1"/>
    <dgm:cxn modelId="{299C6184-5AEF-364D-B170-ECC656C27574}" type="presOf" srcId="{8267A8CA-7B20-9843-B02F-64FB28215228}" destId="{92CC2481-8B2A-B241-85B0-DF1D65851F68}" srcOrd="0" destOrd="1" presId="urn:microsoft.com/office/officeart/2005/8/layout/hList1"/>
    <dgm:cxn modelId="{C4FD9B86-64E4-8348-98AB-408674173E16}" srcId="{93073370-B1F5-6A48-AD74-DF794167C072}" destId="{006B2BC3-1DAD-674D-A56A-4B5F8F0C72FF}" srcOrd="4" destOrd="0" parTransId="{1A1AA963-538F-0D4A-AC00-358BC3CFF516}" sibTransId="{0B3C3DBC-A5E9-B54C-9E23-D025614C6538}"/>
    <dgm:cxn modelId="{89F9AD88-5F2D-D244-A8C8-4C9963BA2C61}" srcId="{A4803109-5766-9344-BC2B-37C8D01E02DD}" destId="{E2249123-708D-E14E-9BFE-08BB0821CC0B}" srcOrd="3" destOrd="0" parTransId="{0E6093EB-6367-5344-B6C8-D8F918432EBF}" sibTransId="{45D99A72-1E2F-ED4A-8562-54252EFB6BF6}"/>
    <dgm:cxn modelId="{6F34DA88-3E6E-2848-91ED-027124B26BD7}" srcId="{57B85B85-4749-E548-9711-C6332EA4FBFE}" destId="{BC9D9B7B-10F3-B543-8401-404B7CA799FC}" srcOrd="2" destOrd="0" parTransId="{B1D3EE78-AC3A-0F41-B02B-9D5AFF3D5907}" sibTransId="{80DC498C-39AD-8843-AE7A-1E195C9A9D71}"/>
    <dgm:cxn modelId="{7A6E018D-512E-D84C-8A21-AEE1451A815B}" srcId="{A4803109-5766-9344-BC2B-37C8D01E02DD}" destId="{E5BEFA30-9D66-CB47-A605-C568AC4F78D2}" srcOrd="5" destOrd="0" parTransId="{4B487A76-948C-BA40-946B-FDAF4C05FFE9}" sibTransId="{7BEE0BBE-7D55-144A-BD97-83778B8E6B0A}"/>
    <dgm:cxn modelId="{C705AB91-987C-BD47-AF13-D06FFF83780A}" type="presOf" srcId="{83D9BE2B-C48E-B146-A5FC-A54E9D7B5D38}" destId="{92CC2481-8B2A-B241-85B0-DF1D65851F68}" srcOrd="0" destOrd="4" presId="urn:microsoft.com/office/officeart/2005/8/layout/hList1"/>
    <dgm:cxn modelId="{3040B292-A347-7542-ADCB-168CFC1DE449}" type="presOf" srcId="{3455B363-FCDC-904E-BFD1-7CBC3C432CAE}" destId="{9BB12713-CD4D-8E4A-80E5-3885E165BF35}" srcOrd="0" destOrd="1" presId="urn:microsoft.com/office/officeart/2005/8/layout/hList1"/>
    <dgm:cxn modelId="{1D8B9698-2217-BD4A-8B39-831C2893FBAA}" type="presOf" srcId="{E5BEFA30-9D66-CB47-A605-C568AC4F78D2}" destId="{92CC2481-8B2A-B241-85B0-DF1D65851F68}" srcOrd="0" destOrd="5" presId="urn:microsoft.com/office/officeart/2005/8/layout/hList1"/>
    <dgm:cxn modelId="{231863A7-510F-AF46-A7EF-0707B681CB7C}" type="presOf" srcId="{8696AB65-FDC9-CB46-BF34-B458909A77C2}" destId="{7FC3C960-54DB-684C-BF56-A44C6AF6A4B7}" srcOrd="0" destOrd="0" presId="urn:microsoft.com/office/officeart/2005/8/layout/hList1"/>
    <dgm:cxn modelId="{03B366B9-D4B8-E34C-90D5-E47EE77F0D94}" srcId="{A4803109-5766-9344-BC2B-37C8D01E02DD}" destId="{8267A8CA-7B20-9843-B02F-64FB28215228}" srcOrd="1" destOrd="0" parTransId="{D5357CB7-82FB-9F47-BE2B-3A8781518087}" sibTransId="{D666A037-59E9-AF4B-96DD-200FF388775C}"/>
    <dgm:cxn modelId="{911C14BD-BB90-E546-B070-790DB62348D0}" type="presOf" srcId="{006B2BC3-1DAD-674D-A56A-4B5F8F0C72FF}" destId="{9BB12713-CD4D-8E4A-80E5-3885E165BF35}" srcOrd="0" destOrd="4" presId="urn:microsoft.com/office/officeart/2005/8/layout/hList1"/>
    <dgm:cxn modelId="{86CABABE-E254-AC45-B18F-56A686549548}" type="presOf" srcId="{99953D6F-EE69-D743-A630-2ABCC32E2698}" destId="{92CC2481-8B2A-B241-85B0-DF1D65851F68}" srcOrd="0" destOrd="0" presId="urn:microsoft.com/office/officeart/2005/8/layout/hList1"/>
    <dgm:cxn modelId="{2BD688C9-36D7-D84A-AB48-7141A8E18EFB}" type="presOf" srcId="{7AAC7E99-384C-D44E-80D6-FA77CFE0A1E8}" destId="{C774DC7C-4338-CE46-8E4D-6DF57335A80F}" srcOrd="0" destOrd="4" presId="urn:microsoft.com/office/officeart/2005/8/layout/hList1"/>
    <dgm:cxn modelId="{84E6ABCB-465E-204D-8BA6-29ABE056F9E4}" srcId="{93073370-B1F5-6A48-AD74-DF794167C072}" destId="{3455B363-FCDC-904E-BFD1-7CBC3C432CAE}" srcOrd="1" destOrd="0" parTransId="{DC8B0FB1-8F0D-3E4F-A038-4469EBAAFE7B}" sibTransId="{8A6AC3ED-1D7C-864D-9C04-779E8857499E}"/>
    <dgm:cxn modelId="{C7AD86E3-37DB-E143-9798-66BF63198B7C}" srcId="{A4803109-5766-9344-BC2B-37C8D01E02DD}" destId="{99953D6F-EE69-D743-A630-2ABCC32E2698}" srcOrd="0" destOrd="0" parTransId="{F2A9AD07-CAEE-D249-BE37-F8F25C683537}" sibTransId="{2A8D5129-A231-124D-A517-05C999E2F19F}"/>
    <dgm:cxn modelId="{B2FDD8E9-41EB-E241-A65A-8DA1C29446B4}" srcId="{57B85B85-4749-E548-9711-C6332EA4FBFE}" destId="{04FA754F-C0C3-6D44-AEC6-C0D79773C8D8}" srcOrd="1" destOrd="0" parTransId="{BBA5BBF5-D252-894D-8278-537F602777D5}" sibTransId="{A4157AD9-EDD6-8F4F-8429-678B65A1BE41}"/>
    <dgm:cxn modelId="{BC2B14EE-BD25-F145-8896-2E7F04DBD891}" type="presOf" srcId="{BC9D9B7B-10F3-B543-8401-404B7CA799FC}" destId="{C774DC7C-4338-CE46-8E4D-6DF57335A80F}" srcOrd="0" destOrd="2" presId="urn:microsoft.com/office/officeart/2005/8/layout/hList1"/>
    <dgm:cxn modelId="{69DF39F3-4D4C-FF4E-B80F-F28658CD1576}" srcId="{93073370-B1F5-6A48-AD74-DF794167C072}" destId="{3C55309C-83DE-AB46-8F0F-FAD2EBAD070D}" srcOrd="0" destOrd="0" parTransId="{581B59A4-DB4B-154C-A43E-1CF915844B7C}" sibTransId="{1CDCD0CD-135C-3A42-9012-91F7A9EC189D}"/>
    <dgm:cxn modelId="{611CF7FD-4678-FF4A-A6F7-65D7EAFEF161}" type="presOf" srcId="{93073370-B1F5-6A48-AD74-DF794167C072}" destId="{A3D32B8D-8F2E-DB4D-BD86-3B11B268660D}" srcOrd="0" destOrd="0" presId="urn:microsoft.com/office/officeart/2005/8/layout/hList1"/>
    <dgm:cxn modelId="{09AB99FF-FE56-1A44-AD86-A24B8164E286}" srcId="{8696AB65-FDC9-CB46-BF34-B458909A77C2}" destId="{A4803109-5766-9344-BC2B-37C8D01E02DD}" srcOrd="1" destOrd="0" parTransId="{09B13256-67D4-3A4C-9693-7FF04F7AD30F}" sibTransId="{C7D0C151-6EDD-184A-A374-637C722D0362}"/>
    <dgm:cxn modelId="{F21A0239-3856-C745-BE86-38174F3E4B55}" type="presParOf" srcId="{7FC3C960-54DB-684C-BF56-A44C6AF6A4B7}" destId="{86DCC401-B012-BD4A-ABEE-C6E634BABBD7}" srcOrd="0" destOrd="0" presId="urn:microsoft.com/office/officeart/2005/8/layout/hList1"/>
    <dgm:cxn modelId="{295F8298-CB66-0445-92BB-4F6E2D42EAC7}" type="presParOf" srcId="{86DCC401-B012-BD4A-ABEE-C6E634BABBD7}" destId="{825110E7-80E9-734B-93FC-F20BE1828045}" srcOrd="0" destOrd="0" presId="urn:microsoft.com/office/officeart/2005/8/layout/hList1"/>
    <dgm:cxn modelId="{B7450B20-83E2-EB49-BAB3-C62D670DCEBF}" type="presParOf" srcId="{86DCC401-B012-BD4A-ABEE-C6E634BABBD7}" destId="{C774DC7C-4338-CE46-8E4D-6DF57335A80F}" srcOrd="1" destOrd="0" presId="urn:microsoft.com/office/officeart/2005/8/layout/hList1"/>
    <dgm:cxn modelId="{DF08E8C9-47D0-FD4C-A9E5-75F6AB4DB9E4}" type="presParOf" srcId="{7FC3C960-54DB-684C-BF56-A44C6AF6A4B7}" destId="{7651BD02-75DD-3D4F-BAA5-2811F0713ABC}" srcOrd="1" destOrd="0" presId="urn:microsoft.com/office/officeart/2005/8/layout/hList1"/>
    <dgm:cxn modelId="{6214E511-E8E8-8C4E-8AAB-4E7580333A0C}" type="presParOf" srcId="{7FC3C960-54DB-684C-BF56-A44C6AF6A4B7}" destId="{E60A9F8D-5E1A-8146-9FF2-8D9AFEC1F068}" srcOrd="2" destOrd="0" presId="urn:microsoft.com/office/officeart/2005/8/layout/hList1"/>
    <dgm:cxn modelId="{BF2D2A6A-A3F7-2844-9C98-178D5EDDC7B7}" type="presParOf" srcId="{E60A9F8D-5E1A-8146-9FF2-8D9AFEC1F068}" destId="{C8272FCC-DEAB-5042-9CA5-470BEAA798DA}" srcOrd="0" destOrd="0" presId="urn:microsoft.com/office/officeart/2005/8/layout/hList1"/>
    <dgm:cxn modelId="{6DB10C08-193F-954B-8232-9D200699D4AA}" type="presParOf" srcId="{E60A9F8D-5E1A-8146-9FF2-8D9AFEC1F068}" destId="{92CC2481-8B2A-B241-85B0-DF1D65851F68}" srcOrd="1" destOrd="0" presId="urn:microsoft.com/office/officeart/2005/8/layout/hList1"/>
    <dgm:cxn modelId="{14E0CE67-6E1E-B241-907A-6C6087F9ADD8}" type="presParOf" srcId="{7FC3C960-54DB-684C-BF56-A44C6AF6A4B7}" destId="{934CF26F-B7D4-FB4C-8EFE-5CA737AAFE8F}" srcOrd="3" destOrd="0" presId="urn:microsoft.com/office/officeart/2005/8/layout/hList1"/>
    <dgm:cxn modelId="{2CEF2392-DF71-6847-86D1-08AEDB3D7F75}" type="presParOf" srcId="{7FC3C960-54DB-684C-BF56-A44C6AF6A4B7}" destId="{537C29D6-C123-3D49-849A-1A77971069AA}" srcOrd="4" destOrd="0" presId="urn:microsoft.com/office/officeart/2005/8/layout/hList1"/>
    <dgm:cxn modelId="{4C5002D7-A475-5744-9085-B9B837A27493}" type="presParOf" srcId="{537C29D6-C123-3D49-849A-1A77971069AA}" destId="{A3D32B8D-8F2E-DB4D-BD86-3B11B268660D}" srcOrd="0" destOrd="0" presId="urn:microsoft.com/office/officeart/2005/8/layout/hList1"/>
    <dgm:cxn modelId="{DBFDAF0B-F84A-444B-A16B-7530F20F46B1}" type="presParOf" srcId="{537C29D6-C123-3D49-849A-1A77971069AA}" destId="{9BB12713-CD4D-8E4A-80E5-3885E165BF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DEA4A-F8EB-4E48-894F-50FC1682A721}" type="doc">
      <dgm:prSet loTypeId="urn:microsoft.com/office/officeart/2005/8/layout/hList1" loCatId="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CB1A3E5-7321-A143-9563-154096398370}">
      <dgm:prSet phldrT="[Text]"/>
      <dgm:spPr/>
      <dgm:t>
        <a:bodyPr/>
        <a:lstStyle/>
        <a:p>
          <a:r>
            <a:rPr lang="nl-NL" dirty="0"/>
            <a:t>Kennis vergaren</a:t>
          </a:r>
        </a:p>
      </dgm:t>
    </dgm:pt>
    <dgm:pt modelId="{DD785149-212D-1747-8E6F-E357E055DB4B}" type="sibTrans" cxnId="{38C7A2B0-F852-A443-B7B4-C374EE200B7F}">
      <dgm:prSet/>
      <dgm:spPr/>
      <dgm:t>
        <a:bodyPr/>
        <a:lstStyle/>
        <a:p>
          <a:endParaRPr lang="en-GB"/>
        </a:p>
      </dgm:t>
    </dgm:pt>
    <dgm:pt modelId="{91340313-14DD-A442-A0FB-1848BADC5C94}" type="parTrans" cxnId="{38C7A2B0-F852-A443-B7B4-C374EE200B7F}">
      <dgm:prSet/>
      <dgm:spPr/>
      <dgm:t>
        <a:bodyPr/>
        <a:lstStyle/>
        <a:p>
          <a:endParaRPr lang="en-GB"/>
        </a:p>
      </dgm:t>
    </dgm:pt>
    <dgm:pt modelId="{F4ABC842-3759-9349-9CE2-8AD236C2518E}">
      <dgm:prSet/>
      <dgm:spPr/>
      <dgm:t>
        <a:bodyPr/>
        <a:lstStyle/>
        <a:p>
          <a:r>
            <a:rPr lang="nl-NL" dirty="0"/>
            <a:t>Inwoners en organisaties helpen</a:t>
          </a:r>
        </a:p>
      </dgm:t>
    </dgm:pt>
    <dgm:pt modelId="{ACE2DD4F-E4A8-EB42-82FE-5930346EAF4D}" type="sibTrans" cxnId="{A81FE4FD-81FB-F24C-BB70-205D14D5F273}">
      <dgm:prSet/>
      <dgm:spPr/>
      <dgm:t>
        <a:bodyPr/>
        <a:lstStyle/>
        <a:p>
          <a:endParaRPr lang="en-GB"/>
        </a:p>
      </dgm:t>
    </dgm:pt>
    <dgm:pt modelId="{973509E3-44F5-2E4F-AD78-C2BB4089D506}" type="parTrans" cxnId="{A81FE4FD-81FB-F24C-BB70-205D14D5F273}">
      <dgm:prSet/>
      <dgm:spPr/>
      <dgm:t>
        <a:bodyPr/>
        <a:lstStyle/>
        <a:p>
          <a:endParaRPr lang="en-GB"/>
        </a:p>
      </dgm:t>
    </dgm:pt>
    <dgm:pt modelId="{687D0CD1-97DE-BD40-8AA6-8FB5B0660B7E}">
      <dgm:prSet/>
      <dgm:spPr/>
      <dgm:t>
        <a:bodyPr/>
        <a:lstStyle/>
        <a:p>
          <a:r>
            <a:rPr lang="nl-NL" dirty="0"/>
            <a:t>Bijdragen aan een duurzame leefomgeving</a:t>
          </a:r>
        </a:p>
      </dgm:t>
    </dgm:pt>
    <dgm:pt modelId="{7FC0FDE9-4274-864F-B9C4-0D4683459CFD}" type="sibTrans" cxnId="{BCE691E3-88F2-2143-A565-229D99D97F41}">
      <dgm:prSet/>
      <dgm:spPr/>
      <dgm:t>
        <a:bodyPr/>
        <a:lstStyle/>
        <a:p>
          <a:endParaRPr lang="en-GB"/>
        </a:p>
      </dgm:t>
    </dgm:pt>
    <dgm:pt modelId="{113ACD47-9962-304D-AE15-CE667EDDC272}" type="parTrans" cxnId="{BCE691E3-88F2-2143-A565-229D99D97F41}">
      <dgm:prSet/>
      <dgm:spPr/>
      <dgm:t>
        <a:bodyPr/>
        <a:lstStyle/>
        <a:p>
          <a:endParaRPr lang="en-GB"/>
        </a:p>
      </dgm:t>
    </dgm:pt>
    <dgm:pt modelId="{B844C841-F006-2542-9341-729B607F9D9C}">
      <dgm:prSet/>
      <dgm:spPr/>
      <dgm:t>
        <a:bodyPr/>
        <a:lstStyle/>
        <a:p>
          <a:r>
            <a:rPr lang="nl-NL" dirty="0"/>
            <a:t>Bevorderen van duurzame maatregelen</a:t>
          </a:r>
        </a:p>
      </dgm:t>
    </dgm:pt>
    <dgm:pt modelId="{70D50B7B-89CC-B34F-9BA0-DA1A37D77248}" type="sibTrans" cxnId="{E76AE98C-E93D-EA41-A285-DA255E604212}">
      <dgm:prSet/>
      <dgm:spPr/>
      <dgm:t>
        <a:bodyPr/>
        <a:lstStyle/>
        <a:p>
          <a:endParaRPr lang="en-GB"/>
        </a:p>
      </dgm:t>
    </dgm:pt>
    <dgm:pt modelId="{9528A288-8DA9-7946-A376-7CF1A4C5AD91}" type="parTrans" cxnId="{E76AE98C-E93D-EA41-A285-DA255E604212}">
      <dgm:prSet/>
      <dgm:spPr/>
      <dgm:t>
        <a:bodyPr/>
        <a:lstStyle/>
        <a:p>
          <a:endParaRPr lang="en-GB"/>
        </a:p>
      </dgm:t>
    </dgm:pt>
    <dgm:pt modelId="{F8A9B505-1294-DF40-8B43-EE9F365F56BE}">
      <dgm:prSet/>
      <dgm:spPr/>
      <dgm:t>
        <a:bodyPr/>
        <a:lstStyle/>
        <a:p>
          <a:r>
            <a:rPr lang="nl-NL" dirty="0"/>
            <a:t>Actief samenwerken</a:t>
          </a:r>
        </a:p>
      </dgm:t>
    </dgm:pt>
    <dgm:pt modelId="{CCC05E7F-EB0F-5343-BAAA-246F5C518F3D}" type="sibTrans" cxnId="{7FCAB925-36F0-DA48-8D1B-0A640846C9C2}">
      <dgm:prSet/>
      <dgm:spPr/>
      <dgm:t>
        <a:bodyPr/>
        <a:lstStyle/>
        <a:p>
          <a:endParaRPr lang="en-GB"/>
        </a:p>
      </dgm:t>
    </dgm:pt>
    <dgm:pt modelId="{18846D99-82B1-A74F-868F-E470EB2E9860}" type="parTrans" cxnId="{7FCAB925-36F0-DA48-8D1B-0A640846C9C2}">
      <dgm:prSet/>
      <dgm:spPr/>
      <dgm:t>
        <a:bodyPr/>
        <a:lstStyle/>
        <a:p>
          <a:endParaRPr lang="en-GB"/>
        </a:p>
      </dgm:t>
    </dgm:pt>
    <dgm:pt modelId="{E6CC0DD0-9129-F047-A9FE-F95A6A683F8B}">
      <dgm:prSet/>
      <dgm:spPr/>
      <dgm:t>
        <a:bodyPr/>
        <a:lstStyle/>
        <a:p>
          <a:r>
            <a:rPr lang="nl-NL" dirty="0"/>
            <a:t>Onafhankelijk opereren</a:t>
          </a:r>
        </a:p>
      </dgm:t>
    </dgm:pt>
    <dgm:pt modelId="{19697BCF-BB5B-2E4A-A833-242341ED3CEA}" type="sibTrans" cxnId="{B8105CF8-6B27-EF4C-88D1-D077E69CAAA7}">
      <dgm:prSet/>
      <dgm:spPr/>
      <dgm:t>
        <a:bodyPr/>
        <a:lstStyle/>
        <a:p>
          <a:endParaRPr lang="en-GB"/>
        </a:p>
      </dgm:t>
    </dgm:pt>
    <dgm:pt modelId="{95734CEB-E27C-D048-A364-6B953FD5F3DC}" type="parTrans" cxnId="{B8105CF8-6B27-EF4C-88D1-D077E69CAAA7}">
      <dgm:prSet/>
      <dgm:spPr/>
      <dgm:t>
        <a:bodyPr/>
        <a:lstStyle/>
        <a:p>
          <a:endParaRPr lang="en-GB"/>
        </a:p>
      </dgm:t>
    </dgm:pt>
    <dgm:pt modelId="{1CD98925-AC96-6047-B863-3F0FABD1B9E3}">
      <dgm:prSet/>
      <dgm:spPr/>
      <dgm:t>
        <a:bodyPr/>
        <a:lstStyle/>
        <a:p>
          <a:r>
            <a:rPr lang="nl-NL" dirty="0"/>
            <a:t>actieve en zichtbare vereniging</a:t>
          </a:r>
        </a:p>
      </dgm:t>
    </dgm:pt>
    <dgm:pt modelId="{C604BAF8-89F9-DD4A-918F-07EBB938A0A8}" type="sibTrans" cxnId="{ECF99232-EA8B-2847-B620-4587586ED26C}">
      <dgm:prSet/>
      <dgm:spPr/>
      <dgm:t>
        <a:bodyPr/>
        <a:lstStyle/>
        <a:p>
          <a:endParaRPr lang="en-GB"/>
        </a:p>
      </dgm:t>
    </dgm:pt>
    <dgm:pt modelId="{3D4E9D30-3220-FB49-831C-BDDB902E4EF6}" type="parTrans" cxnId="{ECF99232-EA8B-2847-B620-4587586ED26C}">
      <dgm:prSet/>
      <dgm:spPr/>
      <dgm:t>
        <a:bodyPr/>
        <a:lstStyle/>
        <a:p>
          <a:endParaRPr lang="en-GB"/>
        </a:p>
      </dgm:t>
    </dgm:pt>
    <dgm:pt modelId="{707B9950-148F-4940-BF68-9671FEDC908E}">
      <dgm:prSet phldrT="[Text]"/>
      <dgm:spPr/>
      <dgm:t>
        <a:bodyPr/>
        <a:lstStyle/>
        <a:p>
          <a:r>
            <a:rPr lang="nl-NL" dirty="0"/>
            <a:t>We streven naar een Veldhoven waarin duurzaamheid vanzelfsprekend is in beleid en dagelijks handelen van alle betrokkenen.</a:t>
          </a:r>
        </a:p>
      </dgm:t>
    </dgm:pt>
    <dgm:pt modelId="{49719059-514D-3D46-A359-C735994449A8}" type="sibTrans" cxnId="{BE775D85-A283-0641-8D55-77BCFBF53CE1}">
      <dgm:prSet/>
      <dgm:spPr/>
      <dgm:t>
        <a:bodyPr/>
        <a:lstStyle/>
        <a:p>
          <a:endParaRPr lang="en-GB"/>
        </a:p>
      </dgm:t>
    </dgm:pt>
    <dgm:pt modelId="{9E908C96-12F8-2E45-8BBA-8723A74484C9}" type="parTrans" cxnId="{BE775D85-A283-0641-8D55-77BCFBF53CE1}">
      <dgm:prSet/>
      <dgm:spPr/>
      <dgm:t>
        <a:bodyPr/>
        <a:lstStyle/>
        <a:p>
          <a:endParaRPr lang="en-GB"/>
        </a:p>
      </dgm:t>
    </dgm:pt>
    <dgm:pt modelId="{471ECA77-EB7B-0647-BD7A-B653E96C4587}">
      <dgm:prSet phldrT="[Text]"/>
      <dgm:spPr/>
      <dgm:t>
        <a:bodyPr/>
        <a:lstStyle/>
        <a:p>
          <a:r>
            <a:rPr lang="nl-NL" noProof="1"/>
            <a:t>Veldhoven Duurzaam stimuleert samenwerkingen en bewustwording om inwoners en organisaties te helpen duurzame keuzes te maken voor een leefbare toekomst.</a:t>
          </a:r>
        </a:p>
      </dgm:t>
    </dgm:pt>
    <dgm:pt modelId="{D9F6EADA-727C-A44F-B8C1-3924BD45987D}" type="sibTrans" cxnId="{83D9B8FC-ED53-204A-84AE-76407E9A78A3}">
      <dgm:prSet/>
      <dgm:spPr/>
      <dgm:t>
        <a:bodyPr/>
        <a:lstStyle/>
        <a:p>
          <a:endParaRPr lang="en-GB"/>
        </a:p>
      </dgm:t>
    </dgm:pt>
    <dgm:pt modelId="{12313233-56AF-FA4E-98D6-FDDC454BDD35}" type="parTrans" cxnId="{83D9B8FC-ED53-204A-84AE-76407E9A78A3}">
      <dgm:prSet/>
      <dgm:spPr/>
      <dgm:t>
        <a:bodyPr/>
        <a:lstStyle/>
        <a:p>
          <a:endParaRPr lang="en-GB"/>
        </a:p>
      </dgm:t>
    </dgm:pt>
    <dgm:pt modelId="{B104395C-8F56-984F-81CF-7BC136A03434}">
      <dgm:prSet phldrT="[Text]"/>
      <dgm:spPr/>
      <dgm:t>
        <a:bodyPr/>
        <a:lstStyle/>
        <a:p>
          <a:r>
            <a:rPr lang="nl-NL" dirty="0"/>
            <a:t>Missie</a:t>
          </a:r>
        </a:p>
      </dgm:t>
    </dgm:pt>
    <dgm:pt modelId="{678A14C7-0FDB-2947-A25D-1799B749721E}" type="parTrans" cxnId="{5A251518-0C38-1A45-9A94-F3B729E42EB1}">
      <dgm:prSet/>
      <dgm:spPr/>
      <dgm:t>
        <a:bodyPr/>
        <a:lstStyle/>
        <a:p>
          <a:endParaRPr lang="en-GB"/>
        </a:p>
      </dgm:t>
    </dgm:pt>
    <dgm:pt modelId="{69B364ED-78FE-1C40-942C-AC7A3B0B6C56}" type="sibTrans" cxnId="{5A251518-0C38-1A45-9A94-F3B729E42EB1}">
      <dgm:prSet/>
      <dgm:spPr/>
      <dgm:t>
        <a:bodyPr/>
        <a:lstStyle/>
        <a:p>
          <a:endParaRPr lang="en-GB"/>
        </a:p>
      </dgm:t>
    </dgm:pt>
    <dgm:pt modelId="{E8223023-E1AF-B741-8C0C-FA0B9038E4B5}">
      <dgm:prSet phldrT="[Text]"/>
      <dgm:spPr/>
      <dgm:t>
        <a:bodyPr/>
        <a:lstStyle/>
        <a:p>
          <a:r>
            <a:rPr lang="nl-NL" dirty="0"/>
            <a:t>Visie</a:t>
          </a:r>
        </a:p>
      </dgm:t>
    </dgm:pt>
    <dgm:pt modelId="{1B2524F1-EB75-2A4C-A1DE-8678D6FA3FF1}" type="parTrans" cxnId="{E6F41D3E-52FC-1B4D-983B-ABBA54CF30D2}">
      <dgm:prSet/>
      <dgm:spPr/>
      <dgm:t>
        <a:bodyPr/>
        <a:lstStyle/>
        <a:p>
          <a:endParaRPr lang="en-GB"/>
        </a:p>
      </dgm:t>
    </dgm:pt>
    <dgm:pt modelId="{98C88224-29E9-1640-98C4-3142BE44DB30}" type="sibTrans" cxnId="{E6F41D3E-52FC-1B4D-983B-ABBA54CF30D2}">
      <dgm:prSet/>
      <dgm:spPr/>
      <dgm:t>
        <a:bodyPr/>
        <a:lstStyle/>
        <a:p>
          <a:endParaRPr lang="en-GB"/>
        </a:p>
      </dgm:t>
    </dgm:pt>
    <dgm:pt modelId="{4218BB22-9C1B-4841-9608-702055EF4D8C}">
      <dgm:prSet phldrT="[Text]"/>
      <dgm:spPr/>
      <dgm:t>
        <a:bodyPr/>
        <a:lstStyle/>
        <a:p>
          <a:r>
            <a:rPr lang="nl-NL" dirty="0"/>
            <a:t>Doelstellingen</a:t>
          </a:r>
        </a:p>
      </dgm:t>
    </dgm:pt>
    <dgm:pt modelId="{8A3B9668-7677-834F-8A7E-BCAAA508CF77}" type="parTrans" cxnId="{23D2026B-CBE9-354C-88CB-0581A2538136}">
      <dgm:prSet/>
      <dgm:spPr/>
      <dgm:t>
        <a:bodyPr/>
        <a:lstStyle/>
        <a:p>
          <a:endParaRPr lang="en-GB"/>
        </a:p>
      </dgm:t>
    </dgm:pt>
    <dgm:pt modelId="{4500DFB0-B889-844E-B112-8E556D72C756}" type="sibTrans" cxnId="{23D2026B-CBE9-354C-88CB-0581A2538136}">
      <dgm:prSet/>
      <dgm:spPr/>
      <dgm:t>
        <a:bodyPr/>
        <a:lstStyle/>
        <a:p>
          <a:endParaRPr lang="en-GB"/>
        </a:p>
      </dgm:t>
    </dgm:pt>
    <dgm:pt modelId="{C2279342-099A-E141-8A85-B2F2959A7F8E}" type="pres">
      <dgm:prSet presAssocID="{126DEA4A-F8EB-4E48-894F-50FC1682A721}" presName="Name0" presStyleCnt="0">
        <dgm:presLayoutVars>
          <dgm:dir/>
          <dgm:animLvl val="lvl"/>
          <dgm:resizeHandles val="exact"/>
        </dgm:presLayoutVars>
      </dgm:prSet>
      <dgm:spPr/>
    </dgm:pt>
    <dgm:pt modelId="{17448333-A84E-C840-BBEF-C93E5BD599B1}" type="pres">
      <dgm:prSet presAssocID="{B104395C-8F56-984F-81CF-7BC136A03434}" presName="composite" presStyleCnt="0"/>
      <dgm:spPr/>
    </dgm:pt>
    <dgm:pt modelId="{69874FA6-21D0-884C-9732-BE29A15F8857}" type="pres">
      <dgm:prSet presAssocID="{B104395C-8F56-984F-81CF-7BC136A0343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D83886-9FF9-6649-864B-EF030F60F48B}" type="pres">
      <dgm:prSet presAssocID="{B104395C-8F56-984F-81CF-7BC136A03434}" presName="desTx" presStyleLbl="alignAccFollowNode1" presStyleIdx="0" presStyleCnt="3">
        <dgm:presLayoutVars>
          <dgm:bulletEnabled val="1"/>
        </dgm:presLayoutVars>
      </dgm:prSet>
      <dgm:spPr/>
    </dgm:pt>
    <dgm:pt modelId="{7ECCFCAE-61EA-0343-B87D-875D26CACCF5}" type="pres">
      <dgm:prSet presAssocID="{69B364ED-78FE-1C40-942C-AC7A3B0B6C56}" presName="space" presStyleCnt="0"/>
      <dgm:spPr/>
    </dgm:pt>
    <dgm:pt modelId="{3A0F20F6-EDE4-8B46-A110-28CFAB2BA857}" type="pres">
      <dgm:prSet presAssocID="{E8223023-E1AF-B741-8C0C-FA0B9038E4B5}" presName="composite" presStyleCnt="0"/>
      <dgm:spPr/>
    </dgm:pt>
    <dgm:pt modelId="{F5E98AA0-233C-434A-8B2E-5617150E381C}" type="pres">
      <dgm:prSet presAssocID="{E8223023-E1AF-B741-8C0C-FA0B9038E4B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FDE2E82-5FD9-284D-9248-7978E755C784}" type="pres">
      <dgm:prSet presAssocID="{E8223023-E1AF-B741-8C0C-FA0B9038E4B5}" presName="desTx" presStyleLbl="alignAccFollowNode1" presStyleIdx="1" presStyleCnt="3">
        <dgm:presLayoutVars>
          <dgm:bulletEnabled val="1"/>
        </dgm:presLayoutVars>
      </dgm:prSet>
      <dgm:spPr/>
    </dgm:pt>
    <dgm:pt modelId="{CA4EB0C5-2F34-1A48-8A8D-68E963D9D396}" type="pres">
      <dgm:prSet presAssocID="{98C88224-29E9-1640-98C4-3142BE44DB30}" presName="space" presStyleCnt="0"/>
      <dgm:spPr/>
    </dgm:pt>
    <dgm:pt modelId="{C0C3F039-DA9F-7247-83ED-3966C4676871}" type="pres">
      <dgm:prSet presAssocID="{4218BB22-9C1B-4841-9608-702055EF4D8C}" presName="composite" presStyleCnt="0"/>
      <dgm:spPr/>
    </dgm:pt>
    <dgm:pt modelId="{812B7901-79B2-094A-8347-5165CCCCC456}" type="pres">
      <dgm:prSet presAssocID="{4218BB22-9C1B-4841-9608-702055EF4D8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C0EFE04-3821-2944-8215-C77D1D0F2A58}" type="pres">
      <dgm:prSet presAssocID="{4218BB22-9C1B-4841-9608-702055EF4D8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8CB7F14-6DDF-A14A-90AC-065CE21CD8B5}" type="presOf" srcId="{B844C841-F006-2542-9341-729B607F9D9C}" destId="{2C0EFE04-3821-2944-8215-C77D1D0F2A58}" srcOrd="0" destOrd="3" presId="urn:microsoft.com/office/officeart/2005/8/layout/hList1"/>
    <dgm:cxn modelId="{5A251518-0C38-1A45-9A94-F3B729E42EB1}" srcId="{126DEA4A-F8EB-4E48-894F-50FC1682A721}" destId="{B104395C-8F56-984F-81CF-7BC136A03434}" srcOrd="0" destOrd="0" parTransId="{678A14C7-0FDB-2947-A25D-1799B749721E}" sibTransId="{69B364ED-78FE-1C40-942C-AC7A3B0B6C56}"/>
    <dgm:cxn modelId="{7FCAB925-36F0-DA48-8D1B-0A640846C9C2}" srcId="{4218BB22-9C1B-4841-9608-702055EF4D8C}" destId="{F8A9B505-1294-DF40-8B43-EE9F365F56BE}" srcOrd="4" destOrd="0" parTransId="{18846D99-82B1-A74F-868F-E470EB2E9860}" sibTransId="{CCC05E7F-EB0F-5343-BAAA-246F5C518F3D}"/>
    <dgm:cxn modelId="{976DB030-E713-514E-BD0B-A975F9440DE3}" type="presOf" srcId="{126DEA4A-F8EB-4E48-894F-50FC1682A721}" destId="{C2279342-099A-E141-8A85-B2F2959A7F8E}" srcOrd="0" destOrd="0" presId="urn:microsoft.com/office/officeart/2005/8/layout/hList1"/>
    <dgm:cxn modelId="{ECF99232-EA8B-2847-B620-4587586ED26C}" srcId="{4218BB22-9C1B-4841-9608-702055EF4D8C}" destId="{1CD98925-AC96-6047-B863-3F0FABD1B9E3}" srcOrd="6" destOrd="0" parTransId="{3D4E9D30-3220-FB49-831C-BDDB902E4EF6}" sibTransId="{C604BAF8-89F9-DD4A-918F-07EBB938A0A8}"/>
    <dgm:cxn modelId="{E6F41D3E-52FC-1B4D-983B-ABBA54CF30D2}" srcId="{126DEA4A-F8EB-4E48-894F-50FC1682A721}" destId="{E8223023-E1AF-B741-8C0C-FA0B9038E4B5}" srcOrd="1" destOrd="0" parTransId="{1B2524F1-EB75-2A4C-A1DE-8678D6FA3FF1}" sibTransId="{98C88224-29E9-1640-98C4-3142BE44DB30}"/>
    <dgm:cxn modelId="{410ABC43-8AFA-3F41-ABDE-2F4EC93FACA8}" type="presOf" srcId="{4218BB22-9C1B-4841-9608-702055EF4D8C}" destId="{812B7901-79B2-094A-8347-5165CCCCC456}" srcOrd="0" destOrd="0" presId="urn:microsoft.com/office/officeart/2005/8/layout/hList1"/>
    <dgm:cxn modelId="{23D2026B-CBE9-354C-88CB-0581A2538136}" srcId="{126DEA4A-F8EB-4E48-894F-50FC1682A721}" destId="{4218BB22-9C1B-4841-9608-702055EF4D8C}" srcOrd="2" destOrd="0" parTransId="{8A3B9668-7677-834F-8A7E-BCAAA508CF77}" sibTransId="{4500DFB0-B889-844E-B112-8E556D72C756}"/>
    <dgm:cxn modelId="{D39FDC6B-CFBF-2A44-866C-9FBF19EA370E}" type="presOf" srcId="{B104395C-8F56-984F-81CF-7BC136A03434}" destId="{69874FA6-21D0-884C-9732-BE29A15F8857}" srcOrd="0" destOrd="0" presId="urn:microsoft.com/office/officeart/2005/8/layout/hList1"/>
    <dgm:cxn modelId="{A299FD4E-1462-904F-ACB6-E27F3BC7DC59}" type="presOf" srcId="{E6CC0DD0-9129-F047-A9FE-F95A6A683F8B}" destId="{2C0EFE04-3821-2944-8215-C77D1D0F2A58}" srcOrd="0" destOrd="5" presId="urn:microsoft.com/office/officeart/2005/8/layout/hList1"/>
    <dgm:cxn modelId="{B002B17E-6ABA-D94B-BD5B-481110356CC8}" type="presOf" srcId="{707B9950-148F-4940-BF68-9671FEDC908E}" destId="{2FDE2E82-5FD9-284D-9248-7978E755C784}" srcOrd="0" destOrd="0" presId="urn:microsoft.com/office/officeart/2005/8/layout/hList1"/>
    <dgm:cxn modelId="{BE775D85-A283-0641-8D55-77BCFBF53CE1}" srcId="{E8223023-E1AF-B741-8C0C-FA0B9038E4B5}" destId="{707B9950-148F-4940-BF68-9671FEDC908E}" srcOrd="0" destOrd="0" parTransId="{9E908C96-12F8-2E45-8BBA-8723A74484C9}" sibTransId="{49719059-514D-3D46-A359-C735994449A8}"/>
    <dgm:cxn modelId="{FECB2C8A-EAAE-9348-BAAA-4CD538732AF6}" type="presOf" srcId="{8CB1A3E5-7321-A143-9563-154096398370}" destId="{2C0EFE04-3821-2944-8215-C77D1D0F2A58}" srcOrd="0" destOrd="0" presId="urn:microsoft.com/office/officeart/2005/8/layout/hList1"/>
    <dgm:cxn modelId="{E76AE98C-E93D-EA41-A285-DA255E604212}" srcId="{4218BB22-9C1B-4841-9608-702055EF4D8C}" destId="{B844C841-F006-2542-9341-729B607F9D9C}" srcOrd="3" destOrd="0" parTransId="{9528A288-8DA9-7946-A376-7CF1A4C5AD91}" sibTransId="{70D50B7B-89CC-B34F-9BA0-DA1A37D77248}"/>
    <dgm:cxn modelId="{4FFAEF8C-A909-6246-BA11-B475BC346263}" type="presOf" srcId="{F8A9B505-1294-DF40-8B43-EE9F365F56BE}" destId="{2C0EFE04-3821-2944-8215-C77D1D0F2A58}" srcOrd="0" destOrd="4" presId="urn:microsoft.com/office/officeart/2005/8/layout/hList1"/>
    <dgm:cxn modelId="{CCE18B9F-B73E-504B-A703-47B90165F2FC}" type="presOf" srcId="{1CD98925-AC96-6047-B863-3F0FABD1B9E3}" destId="{2C0EFE04-3821-2944-8215-C77D1D0F2A58}" srcOrd="0" destOrd="6" presId="urn:microsoft.com/office/officeart/2005/8/layout/hList1"/>
    <dgm:cxn modelId="{292585AE-18FF-A748-9789-3735360DD2C3}" type="presOf" srcId="{E8223023-E1AF-B741-8C0C-FA0B9038E4B5}" destId="{F5E98AA0-233C-434A-8B2E-5617150E381C}" srcOrd="0" destOrd="0" presId="urn:microsoft.com/office/officeart/2005/8/layout/hList1"/>
    <dgm:cxn modelId="{38C7A2B0-F852-A443-B7B4-C374EE200B7F}" srcId="{4218BB22-9C1B-4841-9608-702055EF4D8C}" destId="{8CB1A3E5-7321-A143-9563-154096398370}" srcOrd="0" destOrd="0" parTransId="{91340313-14DD-A442-A0FB-1848BADC5C94}" sibTransId="{DD785149-212D-1747-8E6F-E357E055DB4B}"/>
    <dgm:cxn modelId="{47941DCB-D06A-594B-A1DE-C8AD681D81DD}" type="presOf" srcId="{F4ABC842-3759-9349-9CE2-8AD236C2518E}" destId="{2C0EFE04-3821-2944-8215-C77D1D0F2A58}" srcOrd="0" destOrd="1" presId="urn:microsoft.com/office/officeart/2005/8/layout/hList1"/>
    <dgm:cxn modelId="{EF65FFDD-EB6C-B84C-845F-F9D2FFAB6EE9}" type="presOf" srcId="{471ECA77-EB7B-0647-BD7A-B653E96C4587}" destId="{33D83886-9FF9-6649-864B-EF030F60F48B}" srcOrd="0" destOrd="0" presId="urn:microsoft.com/office/officeart/2005/8/layout/hList1"/>
    <dgm:cxn modelId="{BCE691E3-88F2-2143-A565-229D99D97F41}" srcId="{4218BB22-9C1B-4841-9608-702055EF4D8C}" destId="{687D0CD1-97DE-BD40-8AA6-8FB5B0660B7E}" srcOrd="2" destOrd="0" parTransId="{113ACD47-9962-304D-AE15-CE667EDDC272}" sibTransId="{7FC0FDE9-4274-864F-B9C4-0D4683459CFD}"/>
    <dgm:cxn modelId="{B81FB3F2-CC32-B04A-9757-0AA6ABE7713C}" type="presOf" srcId="{687D0CD1-97DE-BD40-8AA6-8FB5B0660B7E}" destId="{2C0EFE04-3821-2944-8215-C77D1D0F2A58}" srcOrd="0" destOrd="2" presId="urn:microsoft.com/office/officeart/2005/8/layout/hList1"/>
    <dgm:cxn modelId="{B8105CF8-6B27-EF4C-88D1-D077E69CAAA7}" srcId="{4218BB22-9C1B-4841-9608-702055EF4D8C}" destId="{E6CC0DD0-9129-F047-A9FE-F95A6A683F8B}" srcOrd="5" destOrd="0" parTransId="{95734CEB-E27C-D048-A364-6B953FD5F3DC}" sibTransId="{19697BCF-BB5B-2E4A-A833-242341ED3CEA}"/>
    <dgm:cxn modelId="{83D9B8FC-ED53-204A-84AE-76407E9A78A3}" srcId="{B104395C-8F56-984F-81CF-7BC136A03434}" destId="{471ECA77-EB7B-0647-BD7A-B653E96C4587}" srcOrd="0" destOrd="0" parTransId="{12313233-56AF-FA4E-98D6-FDDC454BDD35}" sibTransId="{D9F6EADA-727C-A44F-B8C1-3924BD45987D}"/>
    <dgm:cxn modelId="{A81FE4FD-81FB-F24C-BB70-205D14D5F273}" srcId="{4218BB22-9C1B-4841-9608-702055EF4D8C}" destId="{F4ABC842-3759-9349-9CE2-8AD236C2518E}" srcOrd="1" destOrd="0" parTransId="{973509E3-44F5-2E4F-AD78-C2BB4089D506}" sibTransId="{ACE2DD4F-E4A8-EB42-82FE-5930346EAF4D}"/>
    <dgm:cxn modelId="{86E21BF1-ADE5-0B4F-9BDA-E6EFA0A64BBD}" type="presParOf" srcId="{C2279342-099A-E141-8A85-B2F2959A7F8E}" destId="{17448333-A84E-C840-BBEF-C93E5BD599B1}" srcOrd="0" destOrd="0" presId="urn:microsoft.com/office/officeart/2005/8/layout/hList1"/>
    <dgm:cxn modelId="{27F37E63-E995-D645-A499-71BC047C9A8E}" type="presParOf" srcId="{17448333-A84E-C840-BBEF-C93E5BD599B1}" destId="{69874FA6-21D0-884C-9732-BE29A15F8857}" srcOrd="0" destOrd="0" presId="urn:microsoft.com/office/officeart/2005/8/layout/hList1"/>
    <dgm:cxn modelId="{ED813CF9-8FF3-0842-9939-11CAE5234EA9}" type="presParOf" srcId="{17448333-A84E-C840-BBEF-C93E5BD599B1}" destId="{33D83886-9FF9-6649-864B-EF030F60F48B}" srcOrd="1" destOrd="0" presId="urn:microsoft.com/office/officeart/2005/8/layout/hList1"/>
    <dgm:cxn modelId="{61B281AB-F6B9-1648-A775-83985945EF76}" type="presParOf" srcId="{C2279342-099A-E141-8A85-B2F2959A7F8E}" destId="{7ECCFCAE-61EA-0343-B87D-875D26CACCF5}" srcOrd="1" destOrd="0" presId="urn:microsoft.com/office/officeart/2005/8/layout/hList1"/>
    <dgm:cxn modelId="{C86B7BE0-36D6-F146-88DE-BA544C77DF14}" type="presParOf" srcId="{C2279342-099A-E141-8A85-B2F2959A7F8E}" destId="{3A0F20F6-EDE4-8B46-A110-28CFAB2BA857}" srcOrd="2" destOrd="0" presId="urn:microsoft.com/office/officeart/2005/8/layout/hList1"/>
    <dgm:cxn modelId="{4A65377C-F168-1A46-9121-9AA51661C0DC}" type="presParOf" srcId="{3A0F20F6-EDE4-8B46-A110-28CFAB2BA857}" destId="{F5E98AA0-233C-434A-8B2E-5617150E381C}" srcOrd="0" destOrd="0" presId="urn:microsoft.com/office/officeart/2005/8/layout/hList1"/>
    <dgm:cxn modelId="{A8013604-F677-3B49-BD94-F74F01BA6590}" type="presParOf" srcId="{3A0F20F6-EDE4-8B46-A110-28CFAB2BA857}" destId="{2FDE2E82-5FD9-284D-9248-7978E755C784}" srcOrd="1" destOrd="0" presId="urn:microsoft.com/office/officeart/2005/8/layout/hList1"/>
    <dgm:cxn modelId="{B5D261EB-7C37-6541-87C6-AD66603FEB06}" type="presParOf" srcId="{C2279342-099A-E141-8A85-B2F2959A7F8E}" destId="{CA4EB0C5-2F34-1A48-8A8D-68E963D9D396}" srcOrd="3" destOrd="0" presId="urn:microsoft.com/office/officeart/2005/8/layout/hList1"/>
    <dgm:cxn modelId="{E7F8578F-7E85-2843-B74F-CC13B66C6ADD}" type="presParOf" srcId="{C2279342-099A-E141-8A85-B2F2959A7F8E}" destId="{C0C3F039-DA9F-7247-83ED-3966C4676871}" srcOrd="4" destOrd="0" presId="urn:microsoft.com/office/officeart/2005/8/layout/hList1"/>
    <dgm:cxn modelId="{F9CB4283-DBC3-5A44-8184-5E03FC55CF40}" type="presParOf" srcId="{C0C3F039-DA9F-7247-83ED-3966C4676871}" destId="{812B7901-79B2-094A-8347-5165CCCCC456}" srcOrd="0" destOrd="0" presId="urn:microsoft.com/office/officeart/2005/8/layout/hList1"/>
    <dgm:cxn modelId="{459BCE49-15AF-B648-9669-23DE823A6623}" type="presParOf" srcId="{C0C3F039-DA9F-7247-83ED-3966C4676871}" destId="{2C0EFE04-3821-2944-8215-C77D1D0F2A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110D02-E78D-EB40-93BB-97741A664F25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B771D5-0638-5B40-9484-827B3DE9DCE4}">
      <dgm:prSet phldrT="[Text]"/>
      <dgm:spPr/>
      <dgm:t>
        <a:bodyPr/>
        <a:lstStyle/>
        <a:p>
          <a:r>
            <a:rPr lang="nl-NL" noProof="0" dirty="0"/>
            <a:t>Doel</a:t>
          </a:r>
        </a:p>
      </dgm:t>
    </dgm:pt>
    <dgm:pt modelId="{39730221-0390-9344-A075-74624D73F3B2}" type="parTrans" cxnId="{D8BBCDD3-0BE1-E446-9211-2CFFCF59D88D}">
      <dgm:prSet/>
      <dgm:spPr/>
      <dgm:t>
        <a:bodyPr/>
        <a:lstStyle/>
        <a:p>
          <a:endParaRPr lang="en-GB"/>
        </a:p>
      </dgm:t>
    </dgm:pt>
    <dgm:pt modelId="{64D13275-1C51-584E-B26E-8B5834054182}" type="sibTrans" cxnId="{D8BBCDD3-0BE1-E446-9211-2CFFCF59D88D}">
      <dgm:prSet/>
      <dgm:spPr/>
      <dgm:t>
        <a:bodyPr/>
        <a:lstStyle/>
        <a:p>
          <a:endParaRPr lang="en-GB"/>
        </a:p>
      </dgm:t>
    </dgm:pt>
    <dgm:pt modelId="{0A372FFF-F12C-B843-89FD-C2D6D8B2E82A}">
      <dgm:prSet phldrT="[Text]"/>
      <dgm:spPr/>
      <dgm:t>
        <a:bodyPr/>
        <a:lstStyle/>
        <a:p>
          <a:r>
            <a:rPr lang="nl-NL" noProof="0" dirty="0"/>
            <a:t>Duurzaamheid stimuleren
Gebruikers van duurzame energie verbinden
Geen winstoogmerk</a:t>
          </a:r>
        </a:p>
      </dgm:t>
    </dgm:pt>
    <dgm:pt modelId="{9AD07E93-4106-9741-9B7F-B25BFB2273AD}" type="parTrans" cxnId="{747303EF-80E9-DF47-80A6-8AAF09B69C87}">
      <dgm:prSet/>
      <dgm:spPr/>
      <dgm:t>
        <a:bodyPr/>
        <a:lstStyle/>
        <a:p>
          <a:endParaRPr lang="en-GB"/>
        </a:p>
      </dgm:t>
    </dgm:pt>
    <dgm:pt modelId="{6ED0D67B-82FC-3543-B321-F16624A733E9}" type="sibTrans" cxnId="{747303EF-80E9-DF47-80A6-8AAF09B69C87}">
      <dgm:prSet/>
      <dgm:spPr/>
      <dgm:t>
        <a:bodyPr/>
        <a:lstStyle/>
        <a:p>
          <a:endParaRPr lang="en-GB"/>
        </a:p>
      </dgm:t>
    </dgm:pt>
    <dgm:pt modelId="{E1224BA7-C3EF-614E-A8EA-2CB71C73651E}">
      <dgm:prSet phldrT="[Text]"/>
      <dgm:spPr/>
      <dgm:t>
        <a:bodyPr/>
        <a:lstStyle/>
        <a:p>
          <a:r>
            <a:rPr lang="nl-NL" noProof="0" dirty="0"/>
            <a:t>Lidmaatschap</a:t>
          </a:r>
        </a:p>
      </dgm:t>
    </dgm:pt>
    <dgm:pt modelId="{70A6622D-F9BC-9244-AF6F-EF4387B48C88}" type="sibTrans" cxnId="{06F9315D-6DC4-B045-90E1-AEF27BC734E2}">
      <dgm:prSet/>
      <dgm:spPr/>
      <dgm:t>
        <a:bodyPr/>
        <a:lstStyle/>
        <a:p>
          <a:endParaRPr lang="en-GB"/>
        </a:p>
      </dgm:t>
    </dgm:pt>
    <dgm:pt modelId="{689809D7-FD64-DA48-A92A-486B5AEABECD}" type="parTrans" cxnId="{06F9315D-6DC4-B045-90E1-AEF27BC734E2}">
      <dgm:prSet/>
      <dgm:spPr/>
      <dgm:t>
        <a:bodyPr/>
        <a:lstStyle/>
        <a:p>
          <a:endParaRPr lang="en-GB"/>
        </a:p>
      </dgm:t>
    </dgm:pt>
    <dgm:pt modelId="{61079730-D721-1047-8C18-ED33DFA06D38}">
      <dgm:prSet phldrT="[Text]"/>
      <dgm:spPr/>
      <dgm:t>
        <a:bodyPr/>
        <a:lstStyle/>
        <a:p>
          <a:r>
            <a:rPr lang="nl-NL" noProof="0" dirty="0"/>
            <a:t>Voor betrokken inwoners/organisaties
Toelating via bestuur
Jaarlijkse contributie</a:t>
          </a:r>
        </a:p>
      </dgm:t>
    </dgm:pt>
    <dgm:pt modelId="{FB40B7D7-248F-164D-8F51-C5F045EC7B53}" type="parTrans" cxnId="{B50E092F-B5B3-1A4F-8684-ADC7CF1454BE}">
      <dgm:prSet/>
      <dgm:spPr/>
      <dgm:t>
        <a:bodyPr/>
        <a:lstStyle/>
        <a:p>
          <a:endParaRPr lang="en-GB"/>
        </a:p>
      </dgm:t>
    </dgm:pt>
    <dgm:pt modelId="{74EF93FF-D1DD-5147-90BB-4AA061866445}" type="sibTrans" cxnId="{B50E092F-B5B3-1A4F-8684-ADC7CF1454BE}">
      <dgm:prSet/>
      <dgm:spPr/>
      <dgm:t>
        <a:bodyPr/>
        <a:lstStyle/>
        <a:p>
          <a:endParaRPr lang="en-GB"/>
        </a:p>
      </dgm:t>
    </dgm:pt>
    <dgm:pt modelId="{9B3D10F1-D61E-C241-900D-B090A28BD197}">
      <dgm:prSet phldrT="[Text]"/>
      <dgm:spPr/>
      <dgm:t>
        <a:bodyPr/>
        <a:lstStyle/>
        <a:p>
          <a:r>
            <a:rPr lang="nl-NL" noProof="0" dirty="0"/>
            <a:t>Donateurs</a:t>
          </a:r>
        </a:p>
      </dgm:t>
    </dgm:pt>
    <dgm:pt modelId="{40035066-D1C6-5F43-84A3-4D0E6EB75D2C}" type="parTrans" cxnId="{9E560FA3-7405-564E-9B88-FDE864D44EA2}">
      <dgm:prSet/>
      <dgm:spPr/>
      <dgm:t>
        <a:bodyPr/>
        <a:lstStyle/>
        <a:p>
          <a:endParaRPr lang="en-GB"/>
        </a:p>
      </dgm:t>
    </dgm:pt>
    <dgm:pt modelId="{8CC6D155-B379-3F47-8E9A-073FF937EF05}" type="sibTrans" cxnId="{9E560FA3-7405-564E-9B88-FDE864D44EA2}">
      <dgm:prSet/>
      <dgm:spPr/>
      <dgm:t>
        <a:bodyPr/>
        <a:lstStyle/>
        <a:p>
          <a:endParaRPr lang="en-GB"/>
        </a:p>
      </dgm:t>
    </dgm:pt>
    <dgm:pt modelId="{0854C6C3-F2CE-514F-B6E6-AE6D11DA0FD1}">
      <dgm:prSet phldrT="[Text]"/>
      <dgm:spPr/>
      <dgm:t>
        <a:bodyPr/>
        <a:lstStyle/>
        <a:p>
          <a:r>
            <a:rPr lang="nl-NL" noProof="0" dirty="0"/>
            <a:t>Geen stemrecht
Wel bijdrage en toegang tot events</a:t>
          </a:r>
        </a:p>
      </dgm:t>
    </dgm:pt>
    <dgm:pt modelId="{F872C862-EB5C-DD46-A4A0-0FE46A6476D3}" type="parTrans" cxnId="{31E789C2-9889-764C-8798-6FA5D1A0EACB}">
      <dgm:prSet/>
      <dgm:spPr/>
      <dgm:t>
        <a:bodyPr/>
        <a:lstStyle/>
        <a:p>
          <a:endParaRPr lang="en-GB"/>
        </a:p>
      </dgm:t>
    </dgm:pt>
    <dgm:pt modelId="{E28FBAFB-4DFB-7840-A21E-4E50E34ED654}" type="sibTrans" cxnId="{31E789C2-9889-764C-8798-6FA5D1A0EACB}">
      <dgm:prSet/>
      <dgm:spPr/>
      <dgm:t>
        <a:bodyPr/>
        <a:lstStyle/>
        <a:p>
          <a:endParaRPr lang="en-GB"/>
        </a:p>
      </dgm:t>
    </dgm:pt>
    <dgm:pt modelId="{F14A6679-83FC-3349-9CF4-C93D9B1AE272}">
      <dgm:prSet phldrT="[Text]"/>
      <dgm:spPr/>
      <dgm:t>
        <a:bodyPr/>
        <a:lstStyle/>
        <a:p>
          <a:r>
            <a:rPr lang="nl-NL" noProof="0" dirty="0"/>
            <a:t>Bestuur</a:t>
          </a:r>
        </a:p>
      </dgm:t>
    </dgm:pt>
    <dgm:pt modelId="{718A3995-3EB2-5E4B-AAAC-026BB73C5454}" type="parTrans" cxnId="{6197243D-9A93-CF40-B371-BD04E4DA25A6}">
      <dgm:prSet/>
      <dgm:spPr/>
      <dgm:t>
        <a:bodyPr/>
        <a:lstStyle/>
        <a:p>
          <a:endParaRPr lang="en-GB"/>
        </a:p>
      </dgm:t>
    </dgm:pt>
    <dgm:pt modelId="{30ED7ECB-B36B-9941-8B05-DA489BF32DF1}" type="sibTrans" cxnId="{6197243D-9A93-CF40-B371-BD04E4DA25A6}">
      <dgm:prSet/>
      <dgm:spPr/>
      <dgm:t>
        <a:bodyPr/>
        <a:lstStyle/>
        <a:p>
          <a:endParaRPr lang="en-GB"/>
        </a:p>
      </dgm:t>
    </dgm:pt>
    <dgm:pt modelId="{0A4DB91A-DC2C-E04F-94D6-06A8F9460749}">
      <dgm:prSet phldrT="[Text]"/>
      <dgm:spPr/>
      <dgm:t>
        <a:bodyPr/>
        <a:lstStyle/>
        <a:p>
          <a:r>
            <a:rPr lang="nl-NL" noProof="0" dirty="0"/>
            <a:t>Minimaal 3 leden
Benoeming via ALV
Twee handtekeningen vereist</a:t>
          </a:r>
        </a:p>
      </dgm:t>
    </dgm:pt>
    <dgm:pt modelId="{F7290627-23A3-9242-940B-22C135FCABE6}" type="parTrans" cxnId="{907F12A3-BD76-9542-936F-BC04CAA72DF9}">
      <dgm:prSet/>
      <dgm:spPr/>
      <dgm:t>
        <a:bodyPr/>
        <a:lstStyle/>
        <a:p>
          <a:endParaRPr lang="en-GB"/>
        </a:p>
      </dgm:t>
    </dgm:pt>
    <dgm:pt modelId="{C9D60320-13AD-AB4A-A881-93252737F3C9}" type="sibTrans" cxnId="{907F12A3-BD76-9542-936F-BC04CAA72DF9}">
      <dgm:prSet/>
      <dgm:spPr/>
      <dgm:t>
        <a:bodyPr/>
        <a:lstStyle/>
        <a:p>
          <a:endParaRPr lang="en-GB"/>
        </a:p>
      </dgm:t>
    </dgm:pt>
    <dgm:pt modelId="{26216CAD-AC94-DE43-B42D-DDD0D67AC7F5}">
      <dgm:prSet phldrT="[Text]"/>
      <dgm:spPr/>
      <dgm:t>
        <a:bodyPr/>
        <a:lstStyle/>
        <a:p>
          <a:r>
            <a:rPr lang="nl-NL" noProof="0" dirty="0"/>
            <a:t>Algemene Ledenvergadering</a:t>
          </a:r>
        </a:p>
      </dgm:t>
    </dgm:pt>
    <dgm:pt modelId="{8AFCBD0B-6BB1-7B46-8505-FA08CC256EEE}" type="parTrans" cxnId="{F3E535A4-0745-944F-8240-6CACDF9B3EF5}">
      <dgm:prSet/>
      <dgm:spPr/>
      <dgm:t>
        <a:bodyPr/>
        <a:lstStyle/>
        <a:p>
          <a:endParaRPr lang="en-GB"/>
        </a:p>
      </dgm:t>
    </dgm:pt>
    <dgm:pt modelId="{5AB5AA2A-DCD0-4641-9E01-2B1F75983581}" type="sibTrans" cxnId="{F3E535A4-0745-944F-8240-6CACDF9B3EF5}">
      <dgm:prSet/>
      <dgm:spPr/>
      <dgm:t>
        <a:bodyPr/>
        <a:lstStyle/>
        <a:p>
          <a:endParaRPr lang="en-GB"/>
        </a:p>
      </dgm:t>
    </dgm:pt>
    <dgm:pt modelId="{9C11CE0C-334E-8043-AC11-ECB4983870B3}">
      <dgm:prSet phldrT="[Text]"/>
      <dgm:spPr/>
      <dgm:t>
        <a:bodyPr/>
        <a:lstStyle/>
        <a:p>
          <a:r>
            <a:rPr lang="nl-NL" noProof="0" dirty="0"/>
            <a:t>Hoogste orgaan
Jaarlijks verplicht
Elektronisch stemmen mogelijk</a:t>
          </a:r>
        </a:p>
      </dgm:t>
    </dgm:pt>
    <dgm:pt modelId="{D972BE1A-63A6-8A42-BF44-8D0A964411FF}" type="parTrans" cxnId="{AB3A1460-E49B-3D43-8767-1D742119541E}">
      <dgm:prSet/>
      <dgm:spPr/>
      <dgm:t>
        <a:bodyPr/>
        <a:lstStyle/>
        <a:p>
          <a:endParaRPr lang="en-GB"/>
        </a:p>
      </dgm:t>
    </dgm:pt>
    <dgm:pt modelId="{A8D0C5F8-C99D-3C43-8567-69B163DC8D06}" type="sibTrans" cxnId="{AB3A1460-E49B-3D43-8767-1D742119541E}">
      <dgm:prSet/>
      <dgm:spPr/>
      <dgm:t>
        <a:bodyPr/>
        <a:lstStyle/>
        <a:p>
          <a:endParaRPr lang="en-GB"/>
        </a:p>
      </dgm:t>
    </dgm:pt>
    <dgm:pt modelId="{01EDEC5A-F5CC-8C44-9477-D229E53667EE}">
      <dgm:prSet phldrT="[Text]"/>
      <dgm:spPr/>
      <dgm:t>
        <a:bodyPr/>
        <a:lstStyle/>
        <a:p>
          <a:r>
            <a:rPr lang="nl-NL" noProof="0" dirty="0"/>
            <a:t>Financiën</a:t>
          </a:r>
        </a:p>
      </dgm:t>
    </dgm:pt>
    <dgm:pt modelId="{A41CB8E1-A458-9C4B-BB7C-8059A2AB15FB}" type="parTrans" cxnId="{5D8451A3-F21C-9941-AE84-14AFE132ADD5}">
      <dgm:prSet/>
      <dgm:spPr/>
      <dgm:t>
        <a:bodyPr/>
        <a:lstStyle/>
        <a:p>
          <a:endParaRPr lang="en-GB"/>
        </a:p>
      </dgm:t>
    </dgm:pt>
    <dgm:pt modelId="{14EE0E20-FB43-394C-8706-11051FB928A2}" type="sibTrans" cxnId="{5D8451A3-F21C-9941-AE84-14AFE132ADD5}">
      <dgm:prSet/>
      <dgm:spPr/>
      <dgm:t>
        <a:bodyPr/>
        <a:lstStyle/>
        <a:p>
          <a:endParaRPr lang="en-GB"/>
        </a:p>
      </dgm:t>
    </dgm:pt>
    <dgm:pt modelId="{CDE37917-8553-264A-ADF4-9F5D23B1284B}">
      <dgm:prSet phldrT="[Text]"/>
      <dgm:spPr/>
      <dgm:t>
        <a:bodyPr/>
        <a:lstStyle/>
        <a:p>
          <a:r>
            <a:rPr lang="nl-NL" noProof="0" dirty="0"/>
            <a:t>Jaarverslag en controle
Commissie van leden
7 jaar bewaarplicht</a:t>
          </a:r>
        </a:p>
      </dgm:t>
    </dgm:pt>
    <dgm:pt modelId="{41393A62-6CD5-3D42-998D-76D3703D57AF}" type="parTrans" cxnId="{5FD78562-A270-D04A-A0AD-DA43BDD75E7D}">
      <dgm:prSet/>
      <dgm:spPr/>
      <dgm:t>
        <a:bodyPr/>
        <a:lstStyle/>
        <a:p>
          <a:endParaRPr lang="en-GB"/>
        </a:p>
      </dgm:t>
    </dgm:pt>
    <dgm:pt modelId="{B362F24A-F63E-3346-A0C8-8FB448530D00}" type="sibTrans" cxnId="{5FD78562-A270-D04A-A0AD-DA43BDD75E7D}">
      <dgm:prSet/>
      <dgm:spPr/>
      <dgm:t>
        <a:bodyPr/>
        <a:lstStyle/>
        <a:p>
          <a:endParaRPr lang="en-GB"/>
        </a:p>
      </dgm:t>
    </dgm:pt>
    <dgm:pt modelId="{F2BF4CAF-BC54-FD4C-A796-0CB8AD714DFA}">
      <dgm:prSet phldrT="[Text]"/>
      <dgm:spPr/>
      <dgm:t>
        <a:bodyPr/>
        <a:lstStyle/>
        <a:p>
          <a:r>
            <a:rPr lang="nl-NL" noProof="0" dirty="0"/>
            <a:t>Commissies</a:t>
          </a:r>
        </a:p>
      </dgm:t>
    </dgm:pt>
    <dgm:pt modelId="{881158A0-0DDD-7242-BDD8-412A67CBA8CD}" type="parTrans" cxnId="{98AF6DE4-68F6-9140-99A2-8625FCCCA828}">
      <dgm:prSet/>
      <dgm:spPr/>
      <dgm:t>
        <a:bodyPr/>
        <a:lstStyle/>
        <a:p>
          <a:endParaRPr lang="en-GB"/>
        </a:p>
      </dgm:t>
    </dgm:pt>
    <dgm:pt modelId="{F91BF680-1AF6-EB4B-96F3-E4F3C03BF7C4}" type="sibTrans" cxnId="{98AF6DE4-68F6-9140-99A2-8625FCCCA828}">
      <dgm:prSet/>
      <dgm:spPr/>
      <dgm:t>
        <a:bodyPr/>
        <a:lstStyle/>
        <a:p>
          <a:endParaRPr lang="en-GB"/>
        </a:p>
      </dgm:t>
    </dgm:pt>
    <dgm:pt modelId="{225185B8-2593-124A-B98E-5D1BCDAC6D6D}">
      <dgm:prSet phldrT="[Text]"/>
      <dgm:spPr/>
      <dgm:t>
        <a:bodyPr/>
        <a:lstStyle/>
        <a:p>
          <a:r>
            <a:rPr lang="nl-NL" noProof="0" dirty="0"/>
            <a:t>Alleen leden
Adviserend aan bestuur
Flexibel in taken</a:t>
          </a:r>
        </a:p>
      </dgm:t>
    </dgm:pt>
    <dgm:pt modelId="{C3447C52-6CF6-974D-8665-BBE256645270}" type="parTrans" cxnId="{2B8C5874-5805-094E-9CD6-C8D274E75102}">
      <dgm:prSet/>
      <dgm:spPr/>
      <dgm:t>
        <a:bodyPr/>
        <a:lstStyle/>
        <a:p>
          <a:endParaRPr lang="en-GB"/>
        </a:p>
      </dgm:t>
    </dgm:pt>
    <dgm:pt modelId="{B62D218F-3519-AC49-A5C4-E6A8F364E8D1}" type="sibTrans" cxnId="{2B8C5874-5805-094E-9CD6-C8D274E75102}">
      <dgm:prSet/>
      <dgm:spPr/>
      <dgm:t>
        <a:bodyPr/>
        <a:lstStyle/>
        <a:p>
          <a:endParaRPr lang="en-GB"/>
        </a:p>
      </dgm:t>
    </dgm:pt>
    <dgm:pt modelId="{707D3935-A01A-4648-BBC6-E70676285191}">
      <dgm:prSet phldrT="[Text]"/>
      <dgm:spPr/>
      <dgm:t>
        <a:bodyPr/>
        <a:lstStyle/>
        <a:p>
          <a:r>
            <a:rPr lang="nl-NL" noProof="0" dirty="0"/>
            <a:t>Wijziging &amp; Ontbinding</a:t>
          </a:r>
        </a:p>
      </dgm:t>
    </dgm:pt>
    <dgm:pt modelId="{C82832D2-6158-B947-B114-8DFAACA42854}" type="parTrans" cxnId="{01E994F0-7116-1043-A29C-5D13BE621AE5}">
      <dgm:prSet/>
      <dgm:spPr/>
      <dgm:t>
        <a:bodyPr/>
        <a:lstStyle/>
        <a:p>
          <a:endParaRPr lang="en-GB"/>
        </a:p>
      </dgm:t>
    </dgm:pt>
    <dgm:pt modelId="{BE6582A0-510A-D94D-AD55-842B14050631}" type="sibTrans" cxnId="{01E994F0-7116-1043-A29C-5D13BE621AE5}">
      <dgm:prSet/>
      <dgm:spPr/>
      <dgm:t>
        <a:bodyPr/>
        <a:lstStyle/>
        <a:p>
          <a:endParaRPr lang="en-GB"/>
        </a:p>
      </dgm:t>
    </dgm:pt>
    <dgm:pt modelId="{05FFAE44-CBCD-BB42-BB29-2F7328480DF9}">
      <dgm:prSet phldrT="[Text]"/>
      <dgm:spPr/>
      <dgm:t>
        <a:bodyPr/>
        <a:lstStyle/>
        <a:p>
          <a:r>
            <a:rPr lang="nl-NL" noProof="0" dirty="0"/>
            <a:t>¾ meerderheid nodig
Bezittingen naar leden bij opheffing</a:t>
          </a:r>
        </a:p>
      </dgm:t>
    </dgm:pt>
    <dgm:pt modelId="{C75EDD32-9420-BF41-A5E3-B2A2F03C0E28}" type="parTrans" cxnId="{1611A7C9-626A-A14A-9A61-36F3DEEC453D}">
      <dgm:prSet/>
      <dgm:spPr/>
      <dgm:t>
        <a:bodyPr/>
        <a:lstStyle/>
        <a:p>
          <a:endParaRPr lang="en-GB"/>
        </a:p>
      </dgm:t>
    </dgm:pt>
    <dgm:pt modelId="{1DF89AC8-05D3-8F45-9EEE-5AFC5AC0DAB0}" type="sibTrans" cxnId="{1611A7C9-626A-A14A-9A61-36F3DEEC453D}">
      <dgm:prSet/>
      <dgm:spPr/>
      <dgm:t>
        <a:bodyPr/>
        <a:lstStyle/>
        <a:p>
          <a:endParaRPr lang="en-GB"/>
        </a:p>
      </dgm:t>
    </dgm:pt>
    <dgm:pt modelId="{57141B4D-D62B-B64D-A876-1A1A3A4AB0C4}" type="pres">
      <dgm:prSet presAssocID="{0C110D02-E78D-EB40-93BB-97741A664F25}" presName="vert0" presStyleCnt="0">
        <dgm:presLayoutVars>
          <dgm:dir/>
          <dgm:animOne val="branch"/>
          <dgm:animLvl val="lvl"/>
        </dgm:presLayoutVars>
      </dgm:prSet>
      <dgm:spPr/>
    </dgm:pt>
    <dgm:pt modelId="{9313127F-899C-C84F-AC55-188B5F6FCAA4}" type="pres">
      <dgm:prSet presAssocID="{A2B771D5-0638-5B40-9484-827B3DE9DCE4}" presName="thickLine" presStyleLbl="alignNode1" presStyleIdx="0" presStyleCnt="8"/>
      <dgm:spPr/>
    </dgm:pt>
    <dgm:pt modelId="{750BE9C5-00AC-4442-A2D9-A4754A863D1D}" type="pres">
      <dgm:prSet presAssocID="{A2B771D5-0638-5B40-9484-827B3DE9DCE4}" presName="horz1" presStyleCnt="0"/>
      <dgm:spPr/>
    </dgm:pt>
    <dgm:pt modelId="{99DAACD2-AB87-F54F-8CF5-ADD2312FAFC6}" type="pres">
      <dgm:prSet presAssocID="{A2B771D5-0638-5B40-9484-827B3DE9DCE4}" presName="tx1" presStyleLbl="revTx" presStyleIdx="0" presStyleCnt="16"/>
      <dgm:spPr/>
    </dgm:pt>
    <dgm:pt modelId="{F2BE8822-4231-4A4C-88AE-0EF53098FB8E}" type="pres">
      <dgm:prSet presAssocID="{A2B771D5-0638-5B40-9484-827B3DE9DCE4}" presName="vert1" presStyleCnt="0"/>
      <dgm:spPr/>
    </dgm:pt>
    <dgm:pt modelId="{195D4809-30AC-8645-92C9-48307910907F}" type="pres">
      <dgm:prSet presAssocID="{0A372FFF-F12C-B843-89FD-C2D6D8B2E82A}" presName="vertSpace2a" presStyleCnt="0"/>
      <dgm:spPr/>
    </dgm:pt>
    <dgm:pt modelId="{1959E8A8-0C23-5D42-9017-8850EE082DEB}" type="pres">
      <dgm:prSet presAssocID="{0A372FFF-F12C-B843-89FD-C2D6D8B2E82A}" presName="horz2" presStyleCnt="0"/>
      <dgm:spPr/>
    </dgm:pt>
    <dgm:pt modelId="{39603EA4-62C6-964A-B3C8-1CF3E0F41263}" type="pres">
      <dgm:prSet presAssocID="{0A372FFF-F12C-B843-89FD-C2D6D8B2E82A}" presName="horzSpace2" presStyleCnt="0"/>
      <dgm:spPr/>
    </dgm:pt>
    <dgm:pt modelId="{D173AC21-B807-7347-AFD9-3C3EFEF64D74}" type="pres">
      <dgm:prSet presAssocID="{0A372FFF-F12C-B843-89FD-C2D6D8B2E82A}" presName="tx2" presStyleLbl="revTx" presStyleIdx="1" presStyleCnt="16"/>
      <dgm:spPr/>
    </dgm:pt>
    <dgm:pt modelId="{FFA71496-586A-D84B-A974-4900E039F09C}" type="pres">
      <dgm:prSet presAssocID="{0A372FFF-F12C-B843-89FD-C2D6D8B2E82A}" presName="vert2" presStyleCnt="0"/>
      <dgm:spPr/>
    </dgm:pt>
    <dgm:pt modelId="{7C6F62AF-8F0B-8040-A19E-57FF829E80B7}" type="pres">
      <dgm:prSet presAssocID="{0A372FFF-F12C-B843-89FD-C2D6D8B2E82A}" presName="thinLine2b" presStyleLbl="callout" presStyleIdx="0" presStyleCnt="8"/>
      <dgm:spPr/>
    </dgm:pt>
    <dgm:pt modelId="{8F656431-B939-4A4E-8291-01DE6DC7E60A}" type="pres">
      <dgm:prSet presAssocID="{0A372FFF-F12C-B843-89FD-C2D6D8B2E82A}" presName="vertSpace2b" presStyleCnt="0"/>
      <dgm:spPr/>
    </dgm:pt>
    <dgm:pt modelId="{7E6ADD9F-1EF6-EC4D-807D-66622A05359A}" type="pres">
      <dgm:prSet presAssocID="{E1224BA7-C3EF-614E-A8EA-2CB71C73651E}" presName="thickLine" presStyleLbl="alignNode1" presStyleIdx="1" presStyleCnt="8"/>
      <dgm:spPr/>
    </dgm:pt>
    <dgm:pt modelId="{6184D879-EFC5-8E4C-9AF3-EC242A627DE0}" type="pres">
      <dgm:prSet presAssocID="{E1224BA7-C3EF-614E-A8EA-2CB71C73651E}" presName="horz1" presStyleCnt="0"/>
      <dgm:spPr/>
    </dgm:pt>
    <dgm:pt modelId="{6F137BBA-5845-9748-A705-DD9599E41CD5}" type="pres">
      <dgm:prSet presAssocID="{E1224BA7-C3EF-614E-A8EA-2CB71C73651E}" presName="tx1" presStyleLbl="revTx" presStyleIdx="2" presStyleCnt="16"/>
      <dgm:spPr/>
    </dgm:pt>
    <dgm:pt modelId="{00FD740E-7467-6E42-861C-95FB5B2FE6D9}" type="pres">
      <dgm:prSet presAssocID="{E1224BA7-C3EF-614E-A8EA-2CB71C73651E}" presName="vert1" presStyleCnt="0"/>
      <dgm:spPr/>
    </dgm:pt>
    <dgm:pt modelId="{7EF9856A-66F5-3947-8CE7-A6C4C4B55598}" type="pres">
      <dgm:prSet presAssocID="{61079730-D721-1047-8C18-ED33DFA06D38}" presName="vertSpace2a" presStyleCnt="0"/>
      <dgm:spPr/>
    </dgm:pt>
    <dgm:pt modelId="{3FD7FB62-B8ED-BA4D-8799-41B00B9642E7}" type="pres">
      <dgm:prSet presAssocID="{61079730-D721-1047-8C18-ED33DFA06D38}" presName="horz2" presStyleCnt="0"/>
      <dgm:spPr/>
    </dgm:pt>
    <dgm:pt modelId="{A45F3DFC-058A-3347-9E62-576D2B49A5DA}" type="pres">
      <dgm:prSet presAssocID="{61079730-D721-1047-8C18-ED33DFA06D38}" presName="horzSpace2" presStyleCnt="0"/>
      <dgm:spPr/>
    </dgm:pt>
    <dgm:pt modelId="{AC1076B9-68BB-2246-B58C-C74799CA0CCC}" type="pres">
      <dgm:prSet presAssocID="{61079730-D721-1047-8C18-ED33DFA06D38}" presName="tx2" presStyleLbl="revTx" presStyleIdx="3" presStyleCnt="16"/>
      <dgm:spPr/>
    </dgm:pt>
    <dgm:pt modelId="{39E17F07-0AFF-154F-8022-BE59DD336ABC}" type="pres">
      <dgm:prSet presAssocID="{61079730-D721-1047-8C18-ED33DFA06D38}" presName="vert2" presStyleCnt="0"/>
      <dgm:spPr/>
    </dgm:pt>
    <dgm:pt modelId="{327CE260-7345-1045-AB3C-55DCCF9ADEB8}" type="pres">
      <dgm:prSet presAssocID="{61079730-D721-1047-8C18-ED33DFA06D38}" presName="thinLine2b" presStyleLbl="callout" presStyleIdx="1" presStyleCnt="8"/>
      <dgm:spPr/>
    </dgm:pt>
    <dgm:pt modelId="{6AFC58FC-7148-3541-9316-A7C1FB47C6DD}" type="pres">
      <dgm:prSet presAssocID="{61079730-D721-1047-8C18-ED33DFA06D38}" presName="vertSpace2b" presStyleCnt="0"/>
      <dgm:spPr/>
    </dgm:pt>
    <dgm:pt modelId="{7AAD1C04-A3C1-DB4E-AADE-1A45D29B57BB}" type="pres">
      <dgm:prSet presAssocID="{9B3D10F1-D61E-C241-900D-B090A28BD197}" presName="thickLine" presStyleLbl="alignNode1" presStyleIdx="2" presStyleCnt="8"/>
      <dgm:spPr/>
    </dgm:pt>
    <dgm:pt modelId="{A3B9A128-516B-1846-BF28-0ED1FDFD93D5}" type="pres">
      <dgm:prSet presAssocID="{9B3D10F1-D61E-C241-900D-B090A28BD197}" presName="horz1" presStyleCnt="0"/>
      <dgm:spPr/>
    </dgm:pt>
    <dgm:pt modelId="{DFD7BA8C-64F4-1544-8C73-0BB5A9E39CBF}" type="pres">
      <dgm:prSet presAssocID="{9B3D10F1-D61E-C241-900D-B090A28BD197}" presName="tx1" presStyleLbl="revTx" presStyleIdx="4" presStyleCnt="16"/>
      <dgm:spPr/>
    </dgm:pt>
    <dgm:pt modelId="{D6F415A4-7699-8744-BC99-A5F89A1161C2}" type="pres">
      <dgm:prSet presAssocID="{9B3D10F1-D61E-C241-900D-B090A28BD197}" presName="vert1" presStyleCnt="0"/>
      <dgm:spPr/>
    </dgm:pt>
    <dgm:pt modelId="{7F654163-93FD-FE4E-AC27-F2646B0C4FCA}" type="pres">
      <dgm:prSet presAssocID="{0854C6C3-F2CE-514F-B6E6-AE6D11DA0FD1}" presName="vertSpace2a" presStyleCnt="0"/>
      <dgm:spPr/>
    </dgm:pt>
    <dgm:pt modelId="{405C77EC-302F-7A4E-A0D3-B6ABB34DC15E}" type="pres">
      <dgm:prSet presAssocID="{0854C6C3-F2CE-514F-B6E6-AE6D11DA0FD1}" presName="horz2" presStyleCnt="0"/>
      <dgm:spPr/>
    </dgm:pt>
    <dgm:pt modelId="{6D534CB8-2996-9D4E-97A0-92BC064C5019}" type="pres">
      <dgm:prSet presAssocID="{0854C6C3-F2CE-514F-B6E6-AE6D11DA0FD1}" presName="horzSpace2" presStyleCnt="0"/>
      <dgm:spPr/>
    </dgm:pt>
    <dgm:pt modelId="{8A6774AE-0B34-3E4A-B189-B99888563488}" type="pres">
      <dgm:prSet presAssocID="{0854C6C3-F2CE-514F-B6E6-AE6D11DA0FD1}" presName="tx2" presStyleLbl="revTx" presStyleIdx="5" presStyleCnt="16"/>
      <dgm:spPr/>
    </dgm:pt>
    <dgm:pt modelId="{0A118A0F-80A0-5544-AA67-C74514AE0E50}" type="pres">
      <dgm:prSet presAssocID="{0854C6C3-F2CE-514F-B6E6-AE6D11DA0FD1}" presName="vert2" presStyleCnt="0"/>
      <dgm:spPr/>
    </dgm:pt>
    <dgm:pt modelId="{E713889B-BD3D-8840-BC7C-4830798A175E}" type="pres">
      <dgm:prSet presAssocID="{0854C6C3-F2CE-514F-B6E6-AE6D11DA0FD1}" presName="thinLine2b" presStyleLbl="callout" presStyleIdx="2" presStyleCnt="8"/>
      <dgm:spPr/>
    </dgm:pt>
    <dgm:pt modelId="{7EFFEEE5-9D47-424F-B28F-C55EA1B4334C}" type="pres">
      <dgm:prSet presAssocID="{0854C6C3-F2CE-514F-B6E6-AE6D11DA0FD1}" presName="vertSpace2b" presStyleCnt="0"/>
      <dgm:spPr/>
    </dgm:pt>
    <dgm:pt modelId="{DB80EE46-D928-C441-892A-C84BEF5F6707}" type="pres">
      <dgm:prSet presAssocID="{F14A6679-83FC-3349-9CF4-C93D9B1AE272}" presName="thickLine" presStyleLbl="alignNode1" presStyleIdx="3" presStyleCnt="8"/>
      <dgm:spPr/>
    </dgm:pt>
    <dgm:pt modelId="{589AAE02-6D21-FD4F-945B-C17FDB59A212}" type="pres">
      <dgm:prSet presAssocID="{F14A6679-83FC-3349-9CF4-C93D9B1AE272}" presName="horz1" presStyleCnt="0"/>
      <dgm:spPr/>
    </dgm:pt>
    <dgm:pt modelId="{DC474F58-EF2C-C749-9E06-9042F8735F79}" type="pres">
      <dgm:prSet presAssocID="{F14A6679-83FC-3349-9CF4-C93D9B1AE272}" presName="tx1" presStyleLbl="revTx" presStyleIdx="6" presStyleCnt="16"/>
      <dgm:spPr/>
    </dgm:pt>
    <dgm:pt modelId="{6FAF74CE-8A60-454F-885A-C35836A4E67C}" type="pres">
      <dgm:prSet presAssocID="{F14A6679-83FC-3349-9CF4-C93D9B1AE272}" presName="vert1" presStyleCnt="0"/>
      <dgm:spPr/>
    </dgm:pt>
    <dgm:pt modelId="{4994EE64-67B1-6543-ACA6-CC50B33CFF8A}" type="pres">
      <dgm:prSet presAssocID="{0A4DB91A-DC2C-E04F-94D6-06A8F9460749}" presName="vertSpace2a" presStyleCnt="0"/>
      <dgm:spPr/>
    </dgm:pt>
    <dgm:pt modelId="{98A58151-D7FB-0341-9E02-9CC4A919F0A5}" type="pres">
      <dgm:prSet presAssocID="{0A4DB91A-DC2C-E04F-94D6-06A8F9460749}" presName="horz2" presStyleCnt="0"/>
      <dgm:spPr/>
    </dgm:pt>
    <dgm:pt modelId="{D55136D1-2AED-104B-A278-D049DC5A9757}" type="pres">
      <dgm:prSet presAssocID="{0A4DB91A-DC2C-E04F-94D6-06A8F9460749}" presName="horzSpace2" presStyleCnt="0"/>
      <dgm:spPr/>
    </dgm:pt>
    <dgm:pt modelId="{68512BD5-B844-794E-B3AA-996C552F3F6A}" type="pres">
      <dgm:prSet presAssocID="{0A4DB91A-DC2C-E04F-94D6-06A8F9460749}" presName="tx2" presStyleLbl="revTx" presStyleIdx="7" presStyleCnt="16"/>
      <dgm:spPr/>
    </dgm:pt>
    <dgm:pt modelId="{99F41945-2456-9549-AAA3-F321C5632C73}" type="pres">
      <dgm:prSet presAssocID="{0A4DB91A-DC2C-E04F-94D6-06A8F9460749}" presName="vert2" presStyleCnt="0"/>
      <dgm:spPr/>
    </dgm:pt>
    <dgm:pt modelId="{7D9C6EF3-ACC6-1743-B881-D0B5A6EC7F90}" type="pres">
      <dgm:prSet presAssocID="{0A4DB91A-DC2C-E04F-94D6-06A8F9460749}" presName="thinLine2b" presStyleLbl="callout" presStyleIdx="3" presStyleCnt="8"/>
      <dgm:spPr/>
    </dgm:pt>
    <dgm:pt modelId="{E93DA53D-20C2-394B-84BE-BE76699B1614}" type="pres">
      <dgm:prSet presAssocID="{0A4DB91A-DC2C-E04F-94D6-06A8F9460749}" presName="vertSpace2b" presStyleCnt="0"/>
      <dgm:spPr/>
    </dgm:pt>
    <dgm:pt modelId="{EBB3CFA5-0F73-3A49-B03B-F40084A59029}" type="pres">
      <dgm:prSet presAssocID="{26216CAD-AC94-DE43-B42D-DDD0D67AC7F5}" presName="thickLine" presStyleLbl="alignNode1" presStyleIdx="4" presStyleCnt="8"/>
      <dgm:spPr/>
    </dgm:pt>
    <dgm:pt modelId="{9D28F7EA-E916-E945-82CD-B096C923728B}" type="pres">
      <dgm:prSet presAssocID="{26216CAD-AC94-DE43-B42D-DDD0D67AC7F5}" presName="horz1" presStyleCnt="0"/>
      <dgm:spPr/>
    </dgm:pt>
    <dgm:pt modelId="{912DE349-7E14-DE46-93FB-8B7DFBA37564}" type="pres">
      <dgm:prSet presAssocID="{26216CAD-AC94-DE43-B42D-DDD0D67AC7F5}" presName="tx1" presStyleLbl="revTx" presStyleIdx="8" presStyleCnt="16"/>
      <dgm:spPr/>
    </dgm:pt>
    <dgm:pt modelId="{78191DA7-3F97-3042-AE7D-AC2F3A050EDC}" type="pres">
      <dgm:prSet presAssocID="{26216CAD-AC94-DE43-B42D-DDD0D67AC7F5}" presName="vert1" presStyleCnt="0"/>
      <dgm:spPr/>
    </dgm:pt>
    <dgm:pt modelId="{4E3A37AE-0F0E-AB4A-B894-F7D5251DB527}" type="pres">
      <dgm:prSet presAssocID="{9C11CE0C-334E-8043-AC11-ECB4983870B3}" presName="vertSpace2a" presStyleCnt="0"/>
      <dgm:spPr/>
    </dgm:pt>
    <dgm:pt modelId="{C162E94A-DED2-7D43-B846-F8AF3CD9207D}" type="pres">
      <dgm:prSet presAssocID="{9C11CE0C-334E-8043-AC11-ECB4983870B3}" presName="horz2" presStyleCnt="0"/>
      <dgm:spPr/>
    </dgm:pt>
    <dgm:pt modelId="{C98F95E5-0EBA-4C41-AC60-E9D721D91B54}" type="pres">
      <dgm:prSet presAssocID="{9C11CE0C-334E-8043-AC11-ECB4983870B3}" presName="horzSpace2" presStyleCnt="0"/>
      <dgm:spPr/>
    </dgm:pt>
    <dgm:pt modelId="{DFEDD4BF-9749-EE43-B01B-95710367F9FE}" type="pres">
      <dgm:prSet presAssocID="{9C11CE0C-334E-8043-AC11-ECB4983870B3}" presName="tx2" presStyleLbl="revTx" presStyleIdx="9" presStyleCnt="16"/>
      <dgm:spPr/>
    </dgm:pt>
    <dgm:pt modelId="{DF6FF7EB-9AAE-E348-993C-AEFDEE1B6759}" type="pres">
      <dgm:prSet presAssocID="{9C11CE0C-334E-8043-AC11-ECB4983870B3}" presName="vert2" presStyleCnt="0"/>
      <dgm:spPr/>
    </dgm:pt>
    <dgm:pt modelId="{1C9172F5-0382-7B42-94FD-A758D3446E27}" type="pres">
      <dgm:prSet presAssocID="{9C11CE0C-334E-8043-AC11-ECB4983870B3}" presName="thinLine2b" presStyleLbl="callout" presStyleIdx="4" presStyleCnt="8"/>
      <dgm:spPr/>
    </dgm:pt>
    <dgm:pt modelId="{FA5E9978-F0E4-3842-B648-29A44D8CBE81}" type="pres">
      <dgm:prSet presAssocID="{9C11CE0C-334E-8043-AC11-ECB4983870B3}" presName="vertSpace2b" presStyleCnt="0"/>
      <dgm:spPr/>
    </dgm:pt>
    <dgm:pt modelId="{77227B8E-E06E-DA4C-981B-52B18D6D9FFA}" type="pres">
      <dgm:prSet presAssocID="{01EDEC5A-F5CC-8C44-9477-D229E53667EE}" presName="thickLine" presStyleLbl="alignNode1" presStyleIdx="5" presStyleCnt="8"/>
      <dgm:spPr/>
    </dgm:pt>
    <dgm:pt modelId="{2DEACAA5-C64A-A54A-9161-0635D759678F}" type="pres">
      <dgm:prSet presAssocID="{01EDEC5A-F5CC-8C44-9477-D229E53667EE}" presName="horz1" presStyleCnt="0"/>
      <dgm:spPr/>
    </dgm:pt>
    <dgm:pt modelId="{4990B944-318A-FC4B-A19B-FF053715EFF2}" type="pres">
      <dgm:prSet presAssocID="{01EDEC5A-F5CC-8C44-9477-D229E53667EE}" presName="tx1" presStyleLbl="revTx" presStyleIdx="10" presStyleCnt="16"/>
      <dgm:spPr/>
    </dgm:pt>
    <dgm:pt modelId="{AAFE488D-DFC8-F446-AD8A-6F26B2AFCAE9}" type="pres">
      <dgm:prSet presAssocID="{01EDEC5A-F5CC-8C44-9477-D229E53667EE}" presName="vert1" presStyleCnt="0"/>
      <dgm:spPr/>
    </dgm:pt>
    <dgm:pt modelId="{13CDCFBF-B8FF-A545-842A-89222CFA41BA}" type="pres">
      <dgm:prSet presAssocID="{CDE37917-8553-264A-ADF4-9F5D23B1284B}" presName="vertSpace2a" presStyleCnt="0"/>
      <dgm:spPr/>
    </dgm:pt>
    <dgm:pt modelId="{5C9662C7-87CA-6B49-99C2-3D6B513DACEC}" type="pres">
      <dgm:prSet presAssocID="{CDE37917-8553-264A-ADF4-9F5D23B1284B}" presName="horz2" presStyleCnt="0"/>
      <dgm:spPr/>
    </dgm:pt>
    <dgm:pt modelId="{EF813CA2-E51E-5747-ABF7-843AD82C0DC8}" type="pres">
      <dgm:prSet presAssocID="{CDE37917-8553-264A-ADF4-9F5D23B1284B}" presName="horzSpace2" presStyleCnt="0"/>
      <dgm:spPr/>
    </dgm:pt>
    <dgm:pt modelId="{9139039C-8D98-F442-A0B2-5F29713D2F38}" type="pres">
      <dgm:prSet presAssocID="{CDE37917-8553-264A-ADF4-9F5D23B1284B}" presName="tx2" presStyleLbl="revTx" presStyleIdx="11" presStyleCnt="16"/>
      <dgm:spPr/>
    </dgm:pt>
    <dgm:pt modelId="{3DF28B13-925F-CB45-BF0A-8261B86BDAB2}" type="pres">
      <dgm:prSet presAssocID="{CDE37917-8553-264A-ADF4-9F5D23B1284B}" presName="vert2" presStyleCnt="0"/>
      <dgm:spPr/>
    </dgm:pt>
    <dgm:pt modelId="{B26E4200-F2E5-0E4F-8E74-22D5270F2098}" type="pres">
      <dgm:prSet presAssocID="{CDE37917-8553-264A-ADF4-9F5D23B1284B}" presName="thinLine2b" presStyleLbl="callout" presStyleIdx="5" presStyleCnt="8"/>
      <dgm:spPr/>
    </dgm:pt>
    <dgm:pt modelId="{6B6CC91C-74A5-2E43-910E-B39043AB13F0}" type="pres">
      <dgm:prSet presAssocID="{CDE37917-8553-264A-ADF4-9F5D23B1284B}" presName="vertSpace2b" presStyleCnt="0"/>
      <dgm:spPr/>
    </dgm:pt>
    <dgm:pt modelId="{E6B54724-36E4-5B46-9485-BB9D6AA2D759}" type="pres">
      <dgm:prSet presAssocID="{F2BF4CAF-BC54-FD4C-A796-0CB8AD714DFA}" presName="thickLine" presStyleLbl="alignNode1" presStyleIdx="6" presStyleCnt="8"/>
      <dgm:spPr/>
    </dgm:pt>
    <dgm:pt modelId="{A4EDD1C5-1560-D546-BB8E-A9D01AD2B382}" type="pres">
      <dgm:prSet presAssocID="{F2BF4CAF-BC54-FD4C-A796-0CB8AD714DFA}" presName="horz1" presStyleCnt="0"/>
      <dgm:spPr/>
    </dgm:pt>
    <dgm:pt modelId="{5929CFC6-EC60-F244-B366-0516D8A73EE1}" type="pres">
      <dgm:prSet presAssocID="{F2BF4CAF-BC54-FD4C-A796-0CB8AD714DFA}" presName="tx1" presStyleLbl="revTx" presStyleIdx="12" presStyleCnt="16"/>
      <dgm:spPr/>
    </dgm:pt>
    <dgm:pt modelId="{20FA2C63-32EF-9040-AA1B-47F9C01129D4}" type="pres">
      <dgm:prSet presAssocID="{F2BF4CAF-BC54-FD4C-A796-0CB8AD714DFA}" presName="vert1" presStyleCnt="0"/>
      <dgm:spPr/>
    </dgm:pt>
    <dgm:pt modelId="{A234FAD6-0D99-EB45-AABC-A9E421DA0CFC}" type="pres">
      <dgm:prSet presAssocID="{225185B8-2593-124A-B98E-5D1BCDAC6D6D}" presName="vertSpace2a" presStyleCnt="0"/>
      <dgm:spPr/>
    </dgm:pt>
    <dgm:pt modelId="{6CD006EE-C552-8640-B20F-AF41FBF47069}" type="pres">
      <dgm:prSet presAssocID="{225185B8-2593-124A-B98E-5D1BCDAC6D6D}" presName="horz2" presStyleCnt="0"/>
      <dgm:spPr/>
    </dgm:pt>
    <dgm:pt modelId="{4C15CC43-DFF4-1843-9E38-445E6F85FDFC}" type="pres">
      <dgm:prSet presAssocID="{225185B8-2593-124A-B98E-5D1BCDAC6D6D}" presName="horzSpace2" presStyleCnt="0"/>
      <dgm:spPr/>
    </dgm:pt>
    <dgm:pt modelId="{51AE0899-3CCB-754B-AB3C-918C29579140}" type="pres">
      <dgm:prSet presAssocID="{225185B8-2593-124A-B98E-5D1BCDAC6D6D}" presName="tx2" presStyleLbl="revTx" presStyleIdx="13" presStyleCnt="16"/>
      <dgm:spPr/>
    </dgm:pt>
    <dgm:pt modelId="{ADA94B1D-328C-3A4F-ADB2-34B33159B298}" type="pres">
      <dgm:prSet presAssocID="{225185B8-2593-124A-B98E-5D1BCDAC6D6D}" presName="vert2" presStyleCnt="0"/>
      <dgm:spPr/>
    </dgm:pt>
    <dgm:pt modelId="{7432BBF9-82EF-444D-9048-3E0A111653EB}" type="pres">
      <dgm:prSet presAssocID="{225185B8-2593-124A-B98E-5D1BCDAC6D6D}" presName="thinLine2b" presStyleLbl="callout" presStyleIdx="6" presStyleCnt="8"/>
      <dgm:spPr/>
    </dgm:pt>
    <dgm:pt modelId="{085D517D-E9A2-3A48-8BB9-E4B9712D2BA7}" type="pres">
      <dgm:prSet presAssocID="{225185B8-2593-124A-B98E-5D1BCDAC6D6D}" presName="vertSpace2b" presStyleCnt="0"/>
      <dgm:spPr/>
    </dgm:pt>
    <dgm:pt modelId="{7F7226F0-076E-D04A-96F4-F6DEFA9786D5}" type="pres">
      <dgm:prSet presAssocID="{707D3935-A01A-4648-BBC6-E70676285191}" presName="thickLine" presStyleLbl="alignNode1" presStyleIdx="7" presStyleCnt="8"/>
      <dgm:spPr/>
    </dgm:pt>
    <dgm:pt modelId="{4304EC51-CF7E-1F40-90CF-FF79746AFBB5}" type="pres">
      <dgm:prSet presAssocID="{707D3935-A01A-4648-BBC6-E70676285191}" presName="horz1" presStyleCnt="0"/>
      <dgm:spPr/>
    </dgm:pt>
    <dgm:pt modelId="{26D9E512-2B8D-9E4D-92FA-68E3B7768338}" type="pres">
      <dgm:prSet presAssocID="{707D3935-A01A-4648-BBC6-E70676285191}" presName="tx1" presStyleLbl="revTx" presStyleIdx="14" presStyleCnt="16"/>
      <dgm:spPr/>
    </dgm:pt>
    <dgm:pt modelId="{876FBC9B-467E-614A-8DE6-C170B64EDF8D}" type="pres">
      <dgm:prSet presAssocID="{707D3935-A01A-4648-BBC6-E70676285191}" presName="vert1" presStyleCnt="0"/>
      <dgm:spPr/>
    </dgm:pt>
    <dgm:pt modelId="{C0B3A0FB-0C83-164D-AF9F-0D9A4BF9D8A5}" type="pres">
      <dgm:prSet presAssocID="{05FFAE44-CBCD-BB42-BB29-2F7328480DF9}" presName="vertSpace2a" presStyleCnt="0"/>
      <dgm:spPr/>
    </dgm:pt>
    <dgm:pt modelId="{4EF002F6-D3D3-B44F-AE28-E108C5A9AE16}" type="pres">
      <dgm:prSet presAssocID="{05FFAE44-CBCD-BB42-BB29-2F7328480DF9}" presName="horz2" presStyleCnt="0"/>
      <dgm:spPr/>
    </dgm:pt>
    <dgm:pt modelId="{02D5DEE7-078F-9049-AF96-696BB15D1F0E}" type="pres">
      <dgm:prSet presAssocID="{05FFAE44-CBCD-BB42-BB29-2F7328480DF9}" presName="horzSpace2" presStyleCnt="0"/>
      <dgm:spPr/>
    </dgm:pt>
    <dgm:pt modelId="{58E64A0B-2466-8F43-8CC2-B85D06AD1F3F}" type="pres">
      <dgm:prSet presAssocID="{05FFAE44-CBCD-BB42-BB29-2F7328480DF9}" presName="tx2" presStyleLbl="revTx" presStyleIdx="15" presStyleCnt="16"/>
      <dgm:spPr/>
    </dgm:pt>
    <dgm:pt modelId="{15ECC91B-FE3D-9845-B4B7-07A780151FAC}" type="pres">
      <dgm:prSet presAssocID="{05FFAE44-CBCD-BB42-BB29-2F7328480DF9}" presName="vert2" presStyleCnt="0"/>
      <dgm:spPr/>
    </dgm:pt>
    <dgm:pt modelId="{BFF7819C-4348-1149-92CD-D9D9CB9EFBAA}" type="pres">
      <dgm:prSet presAssocID="{05FFAE44-CBCD-BB42-BB29-2F7328480DF9}" presName="thinLine2b" presStyleLbl="callout" presStyleIdx="7" presStyleCnt="8"/>
      <dgm:spPr/>
    </dgm:pt>
    <dgm:pt modelId="{843B76A0-A030-7D41-89F4-E509FC256F82}" type="pres">
      <dgm:prSet presAssocID="{05FFAE44-CBCD-BB42-BB29-2F7328480DF9}" presName="vertSpace2b" presStyleCnt="0"/>
      <dgm:spPr/>
    </dgm:pt>
  </dgm:ptLst>
  <dgm:cxnLst>
    <dgm:cxn modelId="{8FDBF603-44FF-6245-B66B-BE426401E597}" type="presOf" srcId="{01EDEC5A-F5CC-8C44-9477-D229E53667EE}" destId="{4990B944-318A-FC4B-A19B-FF053715EFF2}" srcOrd="0" destOrd="0" presId="urn:microsoft.com/office/officeart/2008/layout/LinedList"/>
    <dgm:cxn modelId="{93CFCE18-8428-9F46-B34E-BFD730BEF3A2}" type="presOf" srcId="{9C11CE0C-334E-8043-AC11-ECB4983870B3}" destId="{DFEDD4BF-9749-EE43-B01B-95710367F9FE}" srcOrd="0" destOrd="0" presId="urn:microsoft.com/office/officeart/2008/layout/LinedList"/>
    <dgm:cxn modelId="{D8D2FE21-C186-CD46-B861-EEDC80C0B47B}" type="presOf" srcId="{0854C6C3-F2CE-514F-B6E6-AE6D11DA0FD1}" destId="{8A6774AE-0B34-3E4A-B189-B99888563488}" srcOrd="0" destOrd="0" presId="urn:microsoft.com/office/officeart/2008/layout/LinedList"/>
    <dgm:cxn modelId="{45F9D42E-5BE3-E245-AB1B-334C3E25484E}" type="presOf" srcId="{61079730-D721-1047-8C18-ED33DFA06D38}" destId="{AC1076B9-68BB-2246-B58C-C74799CA0CCC}" srcOrd="0" destOrd="0" presId="urn:microsoft.com/office/officeart/2008/layout/LinedList"/>
    <dgm:cxn modelId="{B50E092F-B5B3-1A4F-8684-ADC7CF1454BE}" srcId="{E1224BA7-C3EF-614E-A8EA-2CB71C73651E}" destId="{61079730-D721-1047-8C18-ED33DFA06D38}" srcOrd="0" destOrd="0" parTransId="{FB40B7D7-248F-164D-8F51-C5F045EC7B53}" sibTransId="{74EF93FF-D1DD-5147-90BB-4AA061866445}"/>
    <dgm:cxn modelId="{6197243D-9A93-CF40-B371-BD04E4DA25A6}" srcId="{0C110D02-E78D-EB40-93BB-97741A664F25}" destId="{F14A6679-83FC-3349-9CF4-C93D9B1AE272}" srcOrd="3" destOrd="0" parTransId="{718A3995-3EB2-5E4B-AAAC-026BB73C5454}" sibTransId="{30ED7ECB-B36B-9941-8B05-DA489BF32DF1}"/>
    <dgm:cxn modelId="{769AC05C-6A8B-AF46-A7D5-DA2959A586AE}" type="presOf" srcId="{0C110D02-E78D-EB40-93BB-97741A664F25}" destId="{57141B4D-D62B-B64D-A876-1A1A3A4AB0C4}" srcOrd="0" destOrd="0" presId="urn:microsoft.com/office/officeart/2008/layout/LinedList"/>
    <dgm:cxn modelId="{06F9315D-6DC4-B045-90E1-AEF27BC734E2}" srcId="{0C110D02-E78D-EB40-93BB-97741A664F25}" destId="{E1224BA7-C3EF-614E-A8EA-2CB71C73651E}" srcOrd="1" destOrd="0" parTransId="{689809D7-FD64-DA48-A92A-486B5AEABECD}" sibTransId="{70A6622D-F9BC-9244-AF6F-EF4387B48C88}"/>
    <dgm:cxn modelId="{AB3A1460-E49B-3D43-8767-1D742119541E}" srcId="{26216CAD-AC94-DE43-B42D-DDD0D67AC7F5}" destId="{9C11CE0C-334E-8043-AC11-ECB4983870B3}" srcOrd="0" destOrd="0" parTransId="{D972BE1A-63A6-8A42-BF44-8D0A964411FF}" sibTransId="{A8D0C5F8-C99D-3C43-8567-69B163DC8D06}"/>
    <dgm:cxn modelId="{5FD78562-A270-D04A-A0AD-DA43BDD75E7D}" srcId="{01EDEC5A-F5CC-8C44-9477-D229E53667EE}" destId="{CDE37917-8553-264A-ADF4-9F5D23B1284B}" srcOrd="0" destOrd="0" parTransId="{41393A62-6CD5-3D42-998D-76D3703D57AF}" sibTransId="{B362F24A-F63E-3346-A0C8-8FB448530D00}"/>
    <dgm:cxn modelId="{FFD2294E-3737-A940-B8ED-A7C046A31109}" type="presOf" srcId="{707D3935-A01A-4648-BBC6-E70676285191}" destId="{26D9E512-2B8D-9E4D-92FA-68E3B7768338}" srcOrd="0" destOrd="0" presId="urn:microsoft.com/office/officeart/2008/layout/LinedList"/>
    <dgm:cxn modelId="{B1309E6F-7BC0-8449-877F-BDAF98314267}" type="presOf" srcId="{9B3D10F1-D61E-C241-900D-B090A28BD197}" destId="{DFD7BA8C-64F4-1544-8C73-0BB5A9E39CBF}" srcOrd="0" destOrd="0" presId="urn:microsoft.com/office/officeart/2008/layout/LinedList"/>
    <dgm:cxn modelId="{2B8C5874-5805-094E-9CD6-C8D274E75102}" srcId="{F2BF4CAF-BC54-FD4C-A796-0CB8AD714DFA}" destId="{225185B8-2593-124A-B98E-5D1BCDAC6D6D}" srcOrd="0" destOrd="0" parTransId="{C3447C52-6CF6-974D-8665-BBE256645270}" sibTransId="{B62D218F-3519-AC49-A5C4-E6A8F364E8D1}"/>
    <dgm:cxn modelId="{46FDF759-5849-444C-9464-CC0878677791}" type="presOf" srcId="{225185B8-2593-124A-B98E-5D1BCDAC6D6D}" destId="{51AE0899-3CCB-754B-AB3C-918C29579140}" srcOrd="0" destOrd="0" presId="urn:microsoft.com/office/officeart/2008/layout/LinedList"/>
    <dgm:cxn modelId="{BF7E947E-79BE-9844-BC9A-4DBCA58D07C8}" type="presOf" srcId="{0A372FFF-F12C-B843-89FD-C2D6D8B2E82A}" destId="{D173AC21-B807-7347-AFD9-3C3EFEF64D74}" srcOrd="0" destOrd="0" presId="urn:microsoft.com/office/officeart/2008/layout/LinedList"/>
    <dgm:cxn modelId="{D2AA7689-AF27-1141-89EF-1DD874187948}" type="presOf" srcId="{CDE37917-8553-264A-ADF4-9F5D23B1284B}" destId="{9139039C-8D98-F442-A0B2-5F29713D2F38}" srcOrd="0" destOrd="0" presId="urn:microsoft.com/office/officeart/2008/layout/LinedList"/>
    <dgm:cxn modelId="{9E560FA3-7405-564E-9B88-FDE864D44EA2}" srcId="{0C110D02-E78D-EB40-93BB-97741A664F25}" destId="{9B3D10F1-D61E-C241-900D-B090A28BD197}" srcOrd="2" destOrd="0" parTransId="{40035066-D1C6-5F43-84A3-4D0E6EB75D2C}" sibTransId="{8CC6D155-B379-3F47-8E9A-073FF937EF05}"/>
    <dgm:cxn modelId="{907F12A3-BD76-9542-936F-BC04CAA72DF9}" srcId="{F14A6679-83FC-3349-9CF4-C93D9B1AE272}" destId="{0A4DB91A-DC2C-E04F-94D6-06A8F9460749}" srcOrd="0" destOrd="0" parTransId="{F7290627-23A3-9242-940B-22C135FCABE6}" sibTransId="{C9D60320-13AD-AB4A-A881-93252737F3C9}"/>
    <dgm:cxn modelId="{5D8451A3-F21C-9941-AE84-14AFE132ADD5}" srcId="{0C110D02-E78D-EB40-93BB-97741A664F25}" destId="{01EDEC5A-F5CC-8C44-9477-D229E53667EE}" srcOrd="5" destOrd="0" parTransId="{A41CB8E1-A458-9C4B-BB7C-8059A2AB15FB}" sibTransId="{14EE0E20-FB43-394C-8706-11051FB928A2}"/>
    <dgm:cxn modelId="{F3E535A4-0745-944F-8240-6CACDF9B3EF5}" srcId="{0C110D02-E78D-EB40-93BB-97741A664F25}" destId="{26216CAD-AC94-DE43-B42D-DDD0D67AC7F5}" srcOrd="4" destOrd="0" parTransId="{8AFCBD0B-6BB1-7B46-8505-FA08CC256EEE}" sibTransId="{5AB5AA2A-DCD0-4641-9E01-2B1F75983581}"/>
    <dgm:cxn modelId="{402AD1AC-4B33-4F48-95CD-FD0A341B1E8E}" type="presOf" srcId="{F14A6679-83FC-3349-9CF4-C93D9B1AE272}" destId="{DC474F58-EF2C-C749-9E06-9042F8735F79}" srcOrd="0" destOrd="0" presId="urn:microsoft.com/office/officeart/2008/layout/LinedList"/>
    <dgm:cxn modelId="{3A1033B5-FD31-B34D-948D-E91AFEFAD32F}" type="presOf" srcId="{05FFAE44-CBCD-BB42-BB29-2F7328480DF9}" destId="{58E64A0B-2466-8F43-8CC2-B85D06AD1F3F}" srcOrd="0" destOrd="0" presId="urn:microsoft.com/office/officeart/2008/layout/LinedList"/>
    <dgm:cxn modelId="{31E789C2-9889-764C-8798-6FA5D1A0EACB}" srcId="{9B3D10F1-D61E-C241-900D-B090A28BD197}" destId="{0854C6C3-F2CE-514F-B6E6-AE6D11DA0FD1}" srcOrd="0" destOrd="0" parTransId="{F872C862-EB5C-DD46-A4A0-0FE46A6476D3}" sibTransId="{E28FBAFB-4DFB-7840-A21E-4E50E34ED654}"/>
    <dgm:cxn modelId="{70B061C5-77C5-F942-8AF6-F52BDE69E3EF}" type="presOf" srcId="{0A4DB91A-DC2C-E04F-94D6-06A8F9460749}" destId="{68512BD5-B844-794E-B3AA-996C552F3F6A}" srcOrd="0" destOrd="0" presId="urn:microsoft.com/office/officeart/2008/layout/LinedList"/>
    <dgm:cxn modelId="{1611A7C9-626A-A14A-9A61-36F3DEEC453D}" srcId="{707D3935-A01A-4648-BBC6-E70676285191}" destId="{05FFAE44-CBCD-BB42-BB29-2F7328480DF9}" srcOrd="0" destOrd="0" parTransId="{C75EDD32-9420-BF41-A5E3-B2A2F03C0E28}" sibTransId="{1DF89AC8-05D3-8F45-9EEE-5AFC5AC0DAB0}"/>
    <dgm:cxn modelId="{9DDEC5D0-011E-CA4A-BFFD-C9D32AA468CA}" type="presOf" srcId="{F2BF4CAF-BC54-FD4C-A796-0CB8AD714DFA}" destId="{5929CFC6-EC60-F244-B366-0516D8A73EE1}" srcOrd="0" destOrd="0" presId="urn:microsoft.com/office/officeart/2008/layout/LinedList"/>
    <dgm:cxn modelId="{E85A15D2-A7EE-CB43-9FC5-F5C121155647}" type="presOf" srcId="{E1224BA7-C3EF-614E-A8EA-2CB71C73651E}" destId="{6F137BBA-5845-9748-A705-DD9599E41CD5}" srcOrd="0" destOrd="0" presId="urn:microsoft.com/office/officeart/2008/layout/LinedList"/>
    <dgm:cxn modelId="{D8BBCDD3-0BE1-E446-9211-2CFFCF59D88D}" srcId="{0C110D02-E78D-EB40-93BB-97741A664F25}" destId="{A2B771D5-0638-5B40-9484-827B3DE9DCE4}" srcOrd="0" destOrd="0" parTransId="{39730221-0390-9344-A075-74624D73F3B2}" sibTransId="{64D13275-1C51-584E-B26E-8B5834054182}"/>
    <dgm:cxn modelId="{FE0DF4DE-E73A-4B44-B575-71371CDAE559}" type="presOf" srcId="{26216CAD-AC94-DE43-B42D-DDD0D67AC7F5}" destId="{912DE349-7E14-DE46-93FB-8B7DFBA37564}" srcOrd="0" destOrd="0" presId="urn:microsoft.com/office/officeart/2008/layout/LinedList"/>
    <dgm:cxn modelId="{98AF6DE4-68F6-9140-99A2-8625FCCCA828}" srcId="{0C110D02-E78D-EB40-93BB-97741A664F25}" destId="{F2BF4CAF-BC54-FD4C-A796-0CB8AD714DFA}" srcOrd="6" destOrd="0" parTransId="{881158A0-0DDD-7242-BDD8-412A67CBA8CD}" sibTransId="{F91BF680-1AF6-EB4B-96F3-E4F3C03BF7C4}"/>
    <dgm:cxn modelId="{747303EF-80E9-DF47-80A6-8AAF09B69C87}" srcId="{A2B771D5-0638-5B40-9484-827B3DE9DCE4}" destId="{0A372FFF-F12C-B843-89FD-C2D6D8B2E82A}" srcOrd="0" destOrd="0" parTransId="{9AD07E93-4106-9741-9B7F-B25BFB2273AD}" sibTransId="{6ED0D67B-82FC-3543-B321-F16624A733E9}"/>
    <dgm:cxn modelId="{01E994F0-7116-1043-A29C-5D13BE621AE5}" srcId="{0C110D02-E78D-EB40-93BB-97741A664F25}" destId="{707D3935-A01A-4648-BBC6-E70676285191}" srcOrd="7" destOrd="0" parTransId="{C82832D2-6158-B947-B114-8DFAACA42854}" sibTransId="{BE6582A0-510A-D94D-AD55-842B14050631}"/>
    <dgm:cxn modelId="{786275FB-102F-CD49-8D06-13E5B94A9715}" type="presOf" srcId="{A2B771D5-0638-5B40-9484-827B3DE9DCE4}" destId="{99DAACD2-AB87-F54F-8CF5-ADD2312FAFC6}" srcOrd="0" destOrd="0" presId="urn:microsoft.com/office/officeart/2008/layout/LinedList"/>
    <dgm:cxn modelId="{2BD6CD1C-EF10-0E4B-9B17-DC2BFDF13A2C}" type="presParOf" srcId="{57141B4D-D62B-B64D-A876-1A1A3A4AB0C4}" destId="{9313127F-899C-C84F-AC55-188B5F6FCAA4}" srcOrd="0" destOrd="0" presId="urn:microsoft.com/office/officeart/2008/layout/LinedList"/>
    <dgm:cxn modelId="{D152E4EE-CCA3-2449-AC76-9555C92BE744}" type="presParOf" srcId="{57141B4D-D62B-B64D-A876-1A1A3A4AB0C4}" destId="{750BE9C5-00AC-4442-A2D9-A4754A863D1D}" srcOrd="1" destOrd="0" presId="urn:microsoft.com/office/officeart/2008/layout/LinedList"/>
    <dgm:cxn modelId="{3AF49AB6-F36A-A740-86BF-30E19D9B2B1C}" type="presParOf" srcId="{750BE9C5-00AC-4442-A2D9-A4754A863D1D}" destId="{99DAACD2-AB87-F54F-8CF5-ADD2312FAFC6}" srcOrd="0" destOrd="0" presId="urn:microsoft.com/office/officeart/2008/layout/LinedList"/>
    <dgm:cxn modelId="{05A95514-559D-F94C-ADBE-39AB63F6BEA8}" type="presParOf" srcId="{750BE9C5-00AC-4442-A2D9-A4754A863D1D}" destId="{F2BE8822-4231-4A4C-88AE-0EF53098FB8E}" srcOrd="1" destOrd="0" presId="urn:microsoft.com/office/officeart/2008/layout/LinedList"/>
    <dgm:cxn modelId="{59626974-E71A-2D40-AE9D-C05B5FA8FFE7}" type="presParOf" srcId="{F2BE8822-4231-4A4C-88AE-0EF53098FB8E}" destId="{195D4809-30AC-8645-92C9-48307910907F}" srcOrd="0" destOrd="0" presId="urn:microsoft.com/office/officeart/2008/layout/LinedList"/>
    <dgm:cxn modelId="{CD312278-A9EB-544F-A417-C9BABC02EEF1}" type="presParOf" srcId="{F2BE8822-4231-4A4C-88AE-0EF53098FB8E}" destId="{1959E8A8-0C23-5D42-9017-8850EE082DEB}" srcOrd="1" destOrd="0" presId="urn:microsoft.com/office/officeart/2008/layout/LinedList"/>
    <dgm:cxn modelId="{17D58F22-8ACD-0642-A44B-E4E925F676C3}" type="presParOf" srcId="{1959E8A8-0C23-5D42-9017-8850EE082DEB}" destId="{39603EA4-62C6-964A-B3C8-1CF3E0F41263}" srcOrd="0" destOrd="0" presId="urn:microsoft.com/office/officeart/2008/layout/LinedList"/>
    <dgm:cxn modelId="{41F9468D-4D99-EF4A-A97E-AC686CEFC259}" type="presParOf" srcId="{1959E8A8-0C23-5D42-9017-8850EE082DEB}" destId="{D173AC21-B807-7347-AFD9-3C3EFEF64D74}" srcOrd="1" destOrd="0" presId="urn:microsoft.com/office/officeart/2008/layout/LinedList"/>
    <dgm:cxn modelId="{64FF5F81-3B77-CD46-8D0B-4018087126DD}" type="presParOf" srcId="{1959E8A8-0C23-5D42-9017-8850EE082DEB}" destId="{FFA71496-586A-D84B-A974-4900E039F09C}" srcOrd="2" destOrd="0" presId="urn:microsoft.com/office/officeart/2008/layout/LinedList"/>
    <dgm:cxn modelId="{3E17103C-8D48-EE4E-BD8B-E37B71607098}" type="presParOf" srcId="{F2BE8822-4231-4A4C-88AE-0EF53098FB8E}" destId="{7C6F62AF-8F0B-8040-A19E-57FF829E80B7}" srcOrd="2" destOrd="0" presId="urn:microsoft.com/office/officeart/2008/layout/LinedList"/>
    <dgm:cxn modelId="{A2C8D72B-ECD2-1C4A-8A9D-7E5517791E20}" type="presParOf" srcId="{F2BE8822-4231-4A4C-88AE-0EF53098FB8E}" destId="{8F656431-B939-4A4E-8291-01DE6DC7E60A}" srcOrd="3" destOrd="0" presId="urn:microsoft.com/office/officeart/2008/layout/LinedList"/>
    <dgm:cxn modelId="{D5A4865B-30B5-EF47-97B4-FBC86C635A87}" type="presParOf" srcId="{57141B4D-D62B-B64D-A876-1A1A3A4AB0C4}" destId="{7E6ADD9F-1EF6-EC4D-807D-66622A05359A}" srcOrd="2" destOrd="0" presId="urn:microsoft.com/office/officeart/2008/layout/LinedList"/>
    <dgm:cxn modelId="{2147A4E2-6910-CF42-BE66-8C3A3CA79F6C}" type="presParOf" srcId="{57141B4D-D62B-B64D-A876-1A1A3A4AB0C4}" destId="{6184D879-EFC5-8E4C-9AF3-EC242A627DE0}" srcOrd="3" destOrd="0" presId="urn:microsoft.com/office/officeart/2008/layout/LinedList"/>
    <dgm:cxn modelId="{637401C6-4F5A-BC4A-8754-ABFE3EA8F977}" type="presParOf" srcId="{6184D879-EFC5-8E4C-9AF3-EC242A627DE0}" destId="{6F137BBA-5845-9748-A705-DD9599E41CD5}" srcOrd="0" destOrd="0" presId="urn:microsoft.com/office/officeart/2008/layout/LinedList"/>
    <dgm:cxn modelId="{5BC463CD-8B3D-A14F-B8AF-87CC06C4C67C}" type="presParOf" srcId="{6184D879-EFC5-8E4C-9AF3-EC242A627DE0}" destId="{00FD740E-7467-6E42-861C-95FB5B2FE6D9}" srcOrd="1" destOrd="0" presId="urn:microsoft.com/office/officeart/2008/layout/LinedList"/>
    <dgm:cxn modelId="{F960A82D-D581-A74F-AB43-DB5802C1DB15}" type="presParOf" srcId="{00FD740E-7467-6E42-861C-95FB5B2FE6D9}" destId="{7EF9856A-66F5-3947-8CE7-A6C4C4B55598}" srcOrd="0" destOrd="0" presId="urn:microsoft.com/office/officeart/2008/layout/LinedList"/>
    <dgm:cxn modelId="{4270C70B-B1D3-3F4A-82BC-CE351EBEBAE2}" type="presParOf" srcId="{00FD740E-7467-6E42-861C-95FB5B2FE6D9}" destId="{3FD7FB62-B8ED-BA4D-8799-41B00B9642E7}" srcOrd="1" destOrd="0" presId="urn:microsoft.com/office/officeart/2008/layout/LinedList"/>
    <dgm:cxn modelId="{BB16BA30-0F50-5A42-9664-AC7835092509}" type="presParOf" srcId="{3FD7FB62-B8ED-BA4D-8799-41B00B9642E7}" destId="{A45F3DFC-058A-3347-9E62-576D2B49A5DA}" srcOrd="0" destOrd="0" presId="urn:microsoft.com/office/officeart/2008/layout/LinedList"/>
    <dgm:cxn modelId="{9C6E733A-6049-BB43-BA64-78BD0D93DD73}" type="presParOf" srcId="{3FD7FB62-B8ED-BA4D-8799-41B00B9642E7}" destId="{AC1076B9-68BB-2246-B58C-C74799CA0CCC}" srcOrd="1" destOrd="0" presId="urn:microsoft.com/office/officeart/2008/layout/LinedList"/>
    <dgm:cxn modelId="{163C4F92-5745-4E41-B424-7D4D032F8377}" type="presParOf" srcId="{3FD7FB62-B8ED-BA4D-8799-41B00B9642E7}" destId="{39E17F07-0AFF-154F-8022-BE59DD336ABC}" srcOrd="2" destOrd="0" presId="urn:microsoft.com/office/officeart/2008/layout/LinedList"/>
    <dgm:cxn modelId="{2952461B-A24E-6640-9214-8E903FD63B6C}" type="presParOf" srcId="{00FD740E-7467-6E42-861C-95FB5B2FE6D9}" destId="{327CE260-7345-1045-AB3C-55DCCF9ADEB8}" srcOrd="2" destOrd="0" presId="urn:microsoft.com/office/officeart/2008/layout/LinedList"/>
    <dgm:cxn modelId="{125CF177-0D09-1F41-8DFB-5D17F93A3176}" type="presParOf" srcId="{00FD740E-7467-6E42-861C-95FB5B2FE6D9}" destId="{6AFC58FC-7148-3541-9316-A7C1FB47C6DD}" srcOrd="3" destOrd="0" presId="urn:microsoft.com/office/officeart/2008/layout/LinedList"/>
    <dgm:cxn modelId="{A2F35D0E-0C44-494B-AD01-094458DA7C94}" type="presParOf" srcId="{57141B4D-D62B-B64D-A876-1A1A3A4AB0C4}" destId="{7AAD1C04-A3C1-DB4E-AADE-1A45D29B57BB}" srcOrd="4" destOrd="0" presId="urn:microsoft.com/office/officeart/2008/layout/LinedList"/>
    <dgm:cxn modelId="{C71E7058-CE22-AD43-B628-6BD26B171169}" type="presParOf" srcId="{57141B4D-D62B-B64D-A876-1A1A3A4AB0C4}" destId="{A3B9A128-516B-1846-BF28-0ED1FDFD93D5}" srcOrd="5" destOrd="0" presId="urn:microsoft.com/office/officeart/2008/layout/LinedList"/>
    <dgm:cxn modelId="{3D990194-3A04-7544-8AB0-7287DDF6C0C6}" type="presParOf" srcId="{A3B9A128-516B-1846-BF28-0ED1FDFD93D5}" destId="{DFD7BA8C-64F4-1544-8C73-0BB5A9E39CBF}" srcOrd="0" destOrd="0" presId="urn:microsoft.com/office/officeart/2008/layout/LinedList"/>
    <dgm:cxn modelId="{16DFB02F-DB58-7F4C-AEBA-BFC4DF40B61E}" type="presParOf" srcId="{A3B9A128-516B-1846-BF28-0ED1FDFD93D5}" destId="{D6F415A4-7699-8744-BC99-A5F89A1161C2}" srcOrd="1" destOrd="0" presId="urn:microsoft.com/office/officeart/2008/layout/LinedList"/>
    <dgm:cxn modelId="{EE8CB828-170F-4B4F-A13C-C2B0915D50DD}" type="presParOf" srcId="{D6F415A4-7699-8744-BC99-A5F89A1161C2}" destId="{7F654163-93FD-FE4E-AC27-F2646B0C4FCA}" srcOrd="0" destOrd="0" presId="urn:microsoft.com/office/officeart/2008/layout/LinedList"/>
    <dgm:cxn modelId="{DDCB8553-9337-AB4B-9AC3-0FDCE8C266AF}" type="presParOf" srcId="{D6F415A4-7699-8744-BC99-A5F89A1161C2}" destId="{405C77EC-302F-7A4E-A0D3-B6ABB34DC15E}" srcOrd="1" destOrd="0" presId="urn:microsoft.com/office/officeart/2008/layout/LinedList"/>
    <dgm:cxn modelId="{E661EEB0-348D-F245-9A88-F16C5D676854}" type="presParOf" srcId="{405C77EC-302F-7A4E-A0D3-B6ABB34DC15E}" destId="{6D534CB8-2996-9D4E-97A0-92BC064C5019}" srcOrd="0" destOrd="0" presId="urn:microsoft.com/office/officeart/2008/layout/LinedList"/>
    <dgm:cxn modelId="{79EADAE7-7145-6F43-9AA2-86A0C9CD816B}" type="presParOf" srcId="{405C77EC-302F-7A4E-A0D3-B6ABB34DC15E}" destId="{8A6774AE-0B34-3E4A-B189-B99888563488}" srcOrd="1" destOrd="0" presId="urn:microsoft.com/office/officeart/2008/layout/LinedList"/>
    <dgm:cxn modelId="{13838520-4F77-F646-9F2C-58C7FFE74451}" type="presParOf" srcId="{405C77EC-302F-7A4E-A0D3-B6ABB34DC15E}" destId="{0A118A0F-80A0-5544-AA67-C74514AE0E50}" srcOrd="2" destOrd="0" presId="urn:microsoft.com/office/officeart/2008/layout/LinedList"/>
    <dgm:cxn modelId="{11840AAB-D4C3-474C-9162-FCDC53A372ED}" type="presParOf" srcId="{D6F415A4-7699-8744-BC99-A5F89A1161C2}" destId="{E713889B-BD3D-8840-BC7C-4830798A175E}" srcOrd="2" destOrd="0" presId="urn:microsoft.com/office/officeart/2008/layout/LinedList"/>
    <dgm:cxn modelId="{35FCE0D9-C5C6-164A-8F21-D551EC321E07}" type="presParOf" srcId="{D6F415A4-7699-8744-BC99-A5F89A1161C2}" destId="{7EFFEEE5-9D47-424F-B28F-C55EA1B4334C}" srcOrd="3" destOrd="0" presId="urn:microsoft.com/office/officeart/2008/layout/LinedList"/>
    <dgm:cxn modelId="{E6DF45BF-82E6-CE48-8F07-8D6CD71761E2}" type="presParOf" srcId="{57141B4D-D62B-B64D-A876-1A1A3A4AB0C4}" destId="{DB80EE46-D928-C441-892A-C84BEF5F6707}" srcOrd="6" destOrd="0" presId="urn:microsoft.com/office/officeart/2008/layout/LinedList"/>
    <dgm:cxn modelId="{E47B4462-7E89-F645-B8BA-3E0627B3044E}" type="presParOf" srcId="{57141B4D-D62B-B64D-A876-1A1A3A4AB0C4}" destId="{589AAE02-6D21-FD4F-945B-C17FDB59A212}" srcOrd="7" destOrd="0" presId="urn:microsoft.com/office/officeart/2008/layout/LinedList"/>
    <dgm:cxn modelId="{D66FB2B7-7BDF-BC42-A0E4-AD4ED00F29B0}" type="presParOf" srcId="{589AAE02-6D21-FD4F-945B-C17FDB59A212}" destId="{DC474F58-EF2C-C749-9E06-9042F8735F79}" srcOrd="0" destOrd="0" presId="urn:microsoft.com/office/officeart/2008/layout/LinedList"/>
    <dgm:cxn modelId="{03DE849E-A5D5-D340-B06E-17D02DB2E338}" type="presParOf" srcId="{589AAE02-6D21-FD4F-945B-C17FDB59A212}" destId="{6FAF74CE-8A60-454F-885A-C35836A4E67C}" srcOrd="1" destOrd="0" presId="urn:microsoft.com/office/officeart/2008/layout/LinedList"/>
    <dgm:cxn modelId="{1DD7B05F-A0EA-E54B-B1A0-E705E1D397EE}" type="presParOf" srcId="{6FAF74CE-8A60-454F-885A-C35836A4E67C}" destId="{4994EE64-67B1-6543-ACA6-CC50B33CFF8A}" srcOrd="0" destOrd="0" presId="urn:microsoft.com/office/officeart/2008/layout/LinedList"/>
    <dgm:cxn modelId="{81532CCA-CD00-194B-ADAA-E15C5D88B72A}" type="presParOf" srcId="{6FAF74CE-8A60-454F-885A-C35836A4E67C}" destId="{98A58151-D7FB-0341-9E02-9CC4A919F0A5}" srcOrd="1" destOrd="0" presId="urn:microsoft.com/office/officeart/2008/layout/LinedList"/>
    <dgm:cxn modelId="{9D39F2EB-7D54-0349-8430-86A3F71B6098}" type="presParOf" srcId="{98A58151-D7FB-0341-9E02-9CC4A919F0A5}" destId="{D55136D1-2AED-104B-A278-D049DC5A9757}" srcOrd="0" destOrd="0" presId="urn:microsoft.com/office/officeart/2008/layout/LinedList"/>
    <dgm:cxn modelId="{7E5E008F-A1A9-B04A-97EB-34A8FEF0EF4A}" type="presParOf" srcId="{98A58151-D7FB-0341-9E02-9CC4A919F0A5}" destId="{68512BD5-B844-794E-B3AA-996C552F3F6A}" srcOrd="1" destOrd="0" presId="urn:microsoft.com/office/officeart/2008/layout/LinedList"/>
    <dgm:cxn modelId="{DFA3BC1A-6A7E-2548-B4E0-643544B6A9D2}" type="presParOf" srcId="{98A58151-D7FB-0341-9E02-9CC4A919F0A5}" destId="{99F41945-2456-9549-AAA3-F321C5632C73}" srcOrd="2" destOrd="0" presId="urn:microsoft.com/office/officeart/2008/layout/LinedList"/>
    <dgm:cxn modelId="{05F3E69D-B932-E34A-81D3-2ECAE69FDBC3}" type="presParOf" srcId="{6FAF74CE-8A60-454F-885A-C35836A4E67C}" destId="{7D9C6EF3-ACC6-1743-B881-D0B5A6EC7F90}" srcOrd="2" destOrd="0" presId="urn:microsoft.com/office/officeart/2008/layout/LinedList"/>
    <dgm:cxn modelId="{85D4D1F6-CA5E-E44A-ACC4-705F7C43D94C}" type="presParOf" srcId="{6FAF74CE-8A60-454F-885A-C35836A4E67C}" destId="{E93DA53D-20C2-394B-84BE-BE76699B1614}" srcOrd="3" destOrd="0" presId="urn:microsoft.com/office/officeart/2008/layout/LinedList"/>
    <dgm:cxn modelId="{3373EAD7-031E-5145-AB92-EEF3E3029211}" type="presParOf" srcId="{57141B4D-D62B-B64D-A876-1A1A3A4AB0C4}" destId="{EBB3CFA5-0F73-3A49-B03B-F40084A59029}" srcOrd="8" destOrd="0" presId="urn:microsoft.com/office/officeart/2008/layout/LinedList"/>
    <dgm:cxn modelId="{A0B6DEF9-E34F-814A-BD3F-B33467E41B89}" type="presParOf" srcId="{57141B4D-D62B-B64D-A876-1A1A3A4AB0C4}" destId="{9D28F7EA-E916-E945-82CD-B096C923728B}" srcOrd="9" destOrd="0" presId="urn:microsoft.com/office/officeart/2008/layout/LinedList"/>
    <dgm:cxn modelId="{5F064E4B-00AF-0D45-8674-712612A6451D}" type="presParOf" srcId="{9D28F7EA-E916-E945-82CD-B096C923728B}" destId="{912DE349-7E14-DE46-93FB-8B7DFBA37564}" srcOrd="0" destOrd="0" presId="urn:microsoft.com/office/officeart/2008/layout/LinedList"/>
    <dgm:cxn modelId="{2E919EFC-550B-4B42-9710-8DAE0E74BC92}" type="presParOf" srcId="{9D28F7EA-E916-E945-82CD-B096C923728B}" destId="{78191DA7-3F97-3042-AE7D-AC2F3A050EDC}" srcOrd="1" destOrd="0" presId="urn:microsoft.com/office/officeart/2008/layout/LinedList"/>
    <dgm:cxn modelId="{600F4CC5-2040-0040-BA74-C280B0D850DC}" type="presParOf" srcId="{78191DA7-3F97-3042-AE7D-AC2F3A050EDC}" destId="{4E3A37AE-0F0E-AB4A-B894-F7D5251DB527}" srcOrd="0" destOrd="0" presId="urn:microsoft.com/office/officeart/2008/layout/LinedList"/>
    <dgm:cxn modelId="{80515D6B-D81C-0B46-B15B-0E52D15175C5}" type="presParOf" srcId="{78191DA7-3F97-3042-AE7D-AC2F3A050EDC}" destId="{C162E94A-DED2-7D43-B846-F8AF3CD9207D}" srcOrd="1" destOrd="0" presId="urn:microsoft.com/office/officeart/2008/layout/LinedList"/>
    <dgm:cxn modelId="{043A8541-1E19-264D-B818-CE032BF64E67}" type="presParOf" srcId="{C162E94A-DED2-7D43-B846-F8AF3CD9207D}" destId="{C98F95E5-0EBA-4C41-AC60-E9D721D91B54}" srcOrd="0" destOrd="0" presId="urn:microsoft.com/office/officeart/2008/layout/LinedList"/>
    <dgm:cxn modelId="{17D9608A-A749-5E4B-A0F1-352AF1BF7E6C}" type="presParOf" srcId="{C162E94A-DED2-7D43-B846-F8AF3CD9207D}" destId="{DFEDD4BF-9749-EE43-B01B-95710367F9FE}" srcOrd="1" destOrd="0" presId="urn:microsoft.com/office/officeart/2008/layout/LinedList"/>
    <dgm:cxn modelId="{959E65EE-80FF-7946-B1CD-6E2C6066BA7E}" type="presParOf" srcId="{C162E94A-DED2-7D43-B846-F8AF3CD9207D}" destId="{DF6FF7EB-9AAE-E348-993C-AEFDEE1B6759}" srcOrd="2" destOrd="0" presId="urn:microsoft.com/office/officeart/2008/layout/LinedList"/>
    <dgm:cxn modelId="{381460C9-6E52-4147-B01F-064849A033EF}" type="presParOf" srcId="{78191DA7-3F97-3042-AE7D-AC2F3A050EDC}" destId="{1C9172F5-0382-7B42-94FD-A758D3446E27}" srcOrd="2" destOrd="0" presId="urn:microsoft.com/office/officeart/2008/layout/LinedList"/>
    <dgm:cxn modelId="{66E73E8F-09A4-B44B-9DC0-13B42E457FD0}" type="presParOf" srcId="{78191DA7-3F97-3042-AE7D-AC2F3A050EDC}" destId="{FA5E9978-F0E4-3842-B648-29A44D8CBE81}" srcOrd="3" destOrd="0" presId="urn:microsoft.com/office/officeart/2008/layout/LinedList"/>
    <dgm:cxn modelId="{3C99E043-64FE-0E42-8636-4D8EA28FEDE9}" type="presParOf" srcId="{57141B4D-D62B-B64D-A876-1A1A3A4AB0C4}" destId="{77227B8E-E06E-DA4C-981B-52B18D6D9FFA}" srcOrd="10" destOrd="0" presId="urn:microsoft.com/office/officeart/2008/layout/LinedList"/>
    <dgm:cxn modelId="{2A826B4A-7DF7-604E-B90C-164FC30CB756}" type="presParOf" srcId="{57141B4D-D62B-B64D-A876-1A1A3A4AB0C4}" destId="{2DEACAA5-C64A-A54A-9161-0635D759678F}" srcOrd="11" destOrd="0" presId="urn:microsoft.com/office/officeart/2008/layout/LinedList"/>
    <dgm:cxn modelId="{F53CFAF2-D122-FE45-9472-0A5F67F02027}" type="presParOf" srcId="{2DEACAA5-C64A-A54A-9161-0635D759678F}" destId="{4990B944-318A-FC4B-A19B-FF053715EFF2}" srcOrd="0" destOrd="0" presId="urn:microsoft.com/office/officeart/2008/layout/LinedList"/>
    <dgm:cxn modelId="{71FF86A7-1454-AC4A-A271-CD5DE1B2DB9D}" type="presParOf" srcId="{2DEACAA5-C64A-A54A-9161-0635D759678F}" destId="{AAFE488D-DFC8-F446-AD8A-6F26B2AFCAE9}" srcOrd="1" destOrd="0" presId="urn:microsoft.com/office/officeart/2008/layout/LinedList"/>
    <dgm:cxn modelId="{662CDBD7-40FE-1E4B-A273-AB5BF7473045}" type="presParOf" srcId="{AAFE488D-DFC8-F446-AD8A-6F26B2AFCAE9}" destId="{13CDCFBF-B8FF-A545-842A-89222CFA41BA}" srcOrd="0" destOrd="0" presId="urn:microsoft.com/office/officeart/2008/layout/LinedList"/>
    <dgm:cxn modelId="{9D1A753A-3E25-F447-8DCD-F7E47C3B7F8D}" type="presParOf" srcId="{AAFE488D-DFC8-F446-AD8A-6F26B2AFCAE9}" destId="{5C9662C7-87CA-6B49-99C2-3D6B513DACEC}" srcOrd="1" destOrd="0" presId="urn:microsoft.com/office/officeart/2008/layout/LinedList"/>
    <dgm:cxn modelId="{23ED5F86-295A-C344-9FEC-6A8748C8F095}" type="presParOf" srcId="{5C9662C7-87CA-6B49-99C2-3D6B513DACEC}" destId="{EF813CA2-E51E-5747-ABF7-843AD82C0DC8}" srcOrd="0" destOrd="0" presId="urn:microsoft.com/office/officeart/2008/layout/LinedList"/>
    <dgm:cxn modelId="{18F2DF3D-E28C-EF44-97A0-5E4906A49B3E}" type="presParOf" srcId="{5C9662C7-87CA-6B49-99C2-3D6B513DACEC}" destId="{9139039C-8D98-F442-A0B2-5F29713D2F38}" srcOrd="1" destOrd="0" presId="urn:microsoft.com/office/officeart/2008/layout/LinedList"/>
    <dgm:cxn modelId="{31008B8F-1868-EE42-9F04-100D1A785178}" type="presParOf" srcId="{5C9662C7-87CA-6B49-99C2-3D6B513DACEC}" destId="{3DF28B13-925F-CB45-BF0A-8261B86BDAB2}" srcOrd="2" destOrd="0" presId="urn:microsoft.com/office/officeart/2008/layout/LinedList"/>
    <dgm:cxn modelId="{D8D4407E-3FF0-E84C-8637-8B08538F8676}" type="presParOf" srcId="{AAFE488D-DFC8-F446-AD8A-6F26B2AFCAE9}" destId="{B26E4200-F2E5-0E4F-8E74-22D5270F2098}" srcOrd="2" destOrd="0" presId="urn:microsoft.com/office/officeart/2008/layout/LinedList"/>
    <dgm:cxn modelId="{3F7A7AE2-FDAB-C440-A1B3-043D33D7FB99}" type="presParOf" srcId="{AAFE488D-DFC8-F446-AD8A-6F26B2AFCAE9}" destId="{6B6CC91C-74A5-2E43-910E-B39043AB13F0}" srcOrd="3" destOrd="0" presId="urn:microsoft.com/office/officeart/2008/layout/LinedList"/>
    <dgm:cxn modelId="{D206877C-5438-0142-9F0B-C84CB6FFCF3D}" type="presParOf" srcId="{57141B4D-D62B-B64D-A876-1A1A3A4AB0C4}" destId="{E6B54724-36E4-5B46-9485-BB9D6AA2D759}" srcOrd="12" destOrd="0" presId="urn:microsoft.com/office/officeart/2008/layout/LinedList"/>
    <dgm:cxn modelId="{6A3E8286-D9EC-404E-AE8D-074E68769AF2}" type="presParOf" srcId="{57141B4D-D62B-B64D-A876-1A1A3A4AB0C4}" destId="{A4EDD1C5-1560-D546-BB8E-A9D01AD2B382}" srcOrd="13" destOrd="0" presId="urn:microsoft.com/office/officeart/2008/layout/LinedList"/>
    <dgm:cxn modelId="{7F1205A3-AB7D-624B-975C-C48DA27B2935}" type="presParOf" srcId="{A4EDD1C5-1560-D546-BB8E-A9D01AD2B382}" destId="{5929CFC6-EC60-F244-B366-0516D8A73EE1}" srcOrd="0" destOrd="0" presId="urn:microsoft.com/office/officeart/2008/layout/LinedList"/>
    <dgm:cxn modelId="{EEFEA11A-0C81-484C-A016-0396450B973B}" type="presParOf" srcId="{A4EDD1C5-1560-D546-BB8E-A9D01AD2B382}" destId="{20FA2C63-32EF-9040-AA1B-47F9C01129D4}" srcOrd="1" destOrd="0" presId="urn:microsoft.com/office/officeart/2008/layout/LinedList"/>
    <dgm:cxn modelId="{F1C08908-0E68-C348-B632-DD1A9928EB04}" type="presParOf" srcId="{20FA2C63-32EF-9040-AA1B-47F9C01129D4}" destId="{A234FAD6-0D99-EB45-AABC-A9E421DA0CFC}" srcOrd="0" destOrd="0" presId="urn:microsoft.com/office/officeart/2008/layout/LinedList"/>
    <dgm:cxn modelId="{31B10EB6-A783-8E49-8C9C-E670FC2A4771}" type="presParOf" srcId="{20FA2C63-32EF-9040-AA1B-47F9C01129D4}" destId="{6CD006EE-C552-8640-B20F-AF41FBF47069}" srcOrd="1" destOrd="0" presId="urn:microsoft.com/office/officeart/2008/layout/LinedList"/>
    <dgm:cxn modelId="{D052C022-5D33-EA49-B869-C88A5D2B117B}" type="presParOf" srcId="{6CD006EE-C552-8640-B20F-AF41FBF47069}" destId="{4C15CC43-DFF4-1843-9E38-445E6F85FDFC}" srcOrd="0" destOrd="0" presId="urn:microsoft.com/office/officeart/2008/layout/LinedList"/>
    <dgm:cxn modelId="{760CEA0D-C0D6-0D4F-B14E-DCFF23092D7D}" type="presParOf" srcId="{6CD006EE-C552-8640-B20F-AF41FBF47069}" destId="{51AE0899-3CCB-754B-AB3C-918C29579140}" srcOrd="1" destOrd="0" presId="urn:microsoft.com/office/officeart/2008/layout/LinedList"/>
    <dgm:cxn modelId="{F877F28C-737A-0D48-9ED0-21E38EB6D8F4}" type="presParOf" srcId="{6CD006EE-C552-8640-B20F-AF41FBF47069}" destId="{ADA94B1D-328C-3A4F-ADB2-34B33159B298}" srcOrd="2" destOrd="0" presId="urn:microsoft.com/office/officeart/2008/layout/LinedList"/>
    <dgm:cxn modelId="{0E226F98-E05E-794B-B90A-99C589F3B981}" type="presParOf" srcId="{20FA2C63-32EF-9040-AA1B-47F9C01129D4}" destId="{7432BBF9-82EF-444D-9048-3E0A111653EB}" srcOrd="2" destOrd="0" presId="urn:microsoft.com/office/officeart/2008/layout/LinedList"/>
    <dgm:cxn modelId="{3F953CBD-932A-6A49-B0D5-33EB97192450}" type="presParOf" srcId="{20FA2C63-32EF-9040-AA1B-47F9C01129D4}" destId="{085D517D-E9A2-3A48-8BB9-E4B9712D2BA7}" srcOrd="3" destOrd="0" presId="urn:microsoft.com/office/officeart/2008/layout/LinedList"/>
    <dgm:cxn modelId="{3837E380-96EA-564B-917D-222966EBFB4E}" type="presParOf" srcId="{57141B4D-D62B-B64D-A876-1A1A3A4AB0C4}" destId="{7F7226F0-076E-D04A-96F4-F6DEFA9786D5}" srcOrd="14" destOrd="0" presId="urn:microsoft.com/office/officeart/2008/layout/LinedList"/>
    <dgm:cxn modelId="{289B96AA-1E0D-B644-B9ED-16DB8B05A47E}" type="presParOf" srcId="{57141B4D-D62B-B64D-A876-1A1A3A4AB0C4}" destId="{4304EC51-CF7E-1F40-90CF-FF79746AFBB5}" srcOrd="15" destOrd="0" presId="urn:microsoft.com/office/officeart/2008/layout/LinedList"/>
    <dgm:cxn modelId="{0F4AA7C8-E4B0-9E48-A8E4-E71772B5213B}" type="presParOf" srcId="{4304EC51-CF7E-1F40-90CF-FF79746AFBB5}" destId="{26D9E512-2B8D-9E4D-92FA-68E3B7768338}" srcOrd="0" destOrd="0" presId="urn:microsoft.com/office/officeart/2008/layout/LinedList"/>
    <dgm:cxn modelId="{F7D99E35-D3F3-5441-8C95-8AF146F4F944}" type="presParOf" srcId="{4304EC51-CF7E-1F40-90CF-FF79746AFBB5}" destId="{876FBC9B-467E-614A-8DE6-C170B64EDF8D}" srcOrd="1" destOrd="0" presId="urn:microsoft.com/office/officeart/2008/layout/LinedList"/>
    <dgm:cxn modelId="{0E6F7EEC-CC48-C249-AB4E-698A2858B779}" type="presParOf" srcId="{876FBC9B-467E-614A-8DE6-C170B64EDF8D}" destId="{C0B3A0FB-0C83-164D-AF9F-0D9A4BF9D8A5}" srcOrd="0" destOrd="0" presId="urn:microsoft.com/office/officeart/2008/layout/LinedList"/>
    <dgm:cxn modelId="{62998A5F-FD35-4741-B26F-695AC129E746}" type="presParOf" srcId="{876FBC9B-467E-614A-8DE6-C170B64EDF8D}" destId="{4EF002F6-D3D3-B44F-AE28-E108C5A9AE16}" srcOrd="1" destOrd="0" presId="urn:microsoft.com/office/officeart/2008/layout/LinedList"/>
    <dgm:cxn modelId="{9D0DDF31-3A09-8343-8D3E-8FED4A927D7E}" type="presParOf" srcId="{4EF002F6-D3D3-B44F-AE28-E108C5A9AE16}" destId="{02D5DEE7-078F-9049-AF96-696BB15D1F0E}" srcOrd="0" destOrd="0" presId="urn:microsoft.com/office/officeart/2008/layout/LinedList"/>
    <dgm:cxn modelId="{0668BE5A-C155-8042-B9A4-7094C701FC81}" type="presParOf" srcId="{4EF002F6-D3D3-B44F-AE28-E108C5A9AE16}" destId="{58E64A0B-2466-8F43-8CC2-B85D06AD1F3F}" srcOrd="1" destOrd="0" presId="urn:microsoft.com/office/officeart/2008/layout/LinedList"/>
    <dgm:cxn modelId="{9DB4D53F-58E1-654D-8652-FC1C2FF15780}" type="presParOf" srcId="{4EF002F6-D3D3-B44F-AE28-E108C5A9AE16}" destId="{15ECC91B-FE3D-9845-B4B7-07A780151FAC}" srcOrd="2" destOrd="0" presId="urn:microsoft.com/office/officeart/2008/layout/LinedList"/>
    <dgm:cxn modelId="{E2BC2741-E87A-BD4B-92EA-616D1E22C8A7}" type="presParOf" srcId="{876FBC9B-467E-614A-8DE6-C170B64EDF8D}" destId="{BFF7819C-4348-1149-92CD-D9D9CB9EFBAA}" srcOrd="2" destOrd="0" presId="urn:microsoft.com/office/officeart/2008/layout/LinedList"/>
    <dgm:cxn modelId="{82DA8690-0340-824C-8D8F-77EBB0368CE7}" type="presParOf" srcId="{876FBC9B-467E-614A-8DE6-C170B64EDF8D}" destId="{843B76A0-A030-7D41-89F4-E509FC256F8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F9255B-6B70-604C-84BB-6E0A9A54E2FE}" type="doc">
      <dgm:prSet loTypeId="urn:microsoft.com/office/officeart/2005/8/layout/hChevron3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862E5FE-3B01-F846-AC0F-807E23388B51}">
      <dgm:prSet/>
      <dgm:spPr/>
      <dgm:t>
        <a:bodyPr/>
        <a:lstStyle/>
        <a:p>
          <a:r>
            <a:rPr lang="nl-NL" b="1" u="sng" dirty="0"/>
            <a:t>George Kok</a:t>
          </a:r>
          <a:r>
            <a:rPr lang="nl-NL" b="1" dirty="0"/>
            <a:t> </a:t>
          </a:r>
          <a:r>
            <a:rPr lang="nl-NL" dirty="0"/>
            <a:t>stopt als penningmeester</a:t>
          </a:r>
          <a:endParaRPr lang="en-NL" dirty="0"/>
        </a:p>
      </dgm:t>
    </dgm:pt>
    <dgm:pt modelId="{F86FA037-F552-3346-960D-9653036353AE}" type="parTrans" cxnId="{D4EC1E7F-E9BF-0144-B0DD-3799B0BA4AA4}">
      <dgm:prSet/>
      <dgm:spPr/>
      <dgm:t>
        <a:bodyPr/>
        <a:lstStyle/>
        <a:p>
          <a:endParaRPr lang="en-GB"/>
        </a:p>
      </dgm:t>
    </dgm:pt>
    <dgm:pt modelId="{B440F0E6-3806-284B-A894-02EE7E069776}" type="sibTrans" cxnId="{D4EC1E7F-E9BF-0144-B0DD-3799B0BA4AA4}">
      <dgm:prSet/>
      <dgm:spPr/>
      <dgm:t>
        <a:bodyPr/>
        <a:lstStyle/>
        <a:p>
          <a:endParaRPr lang="en-GB"/>
        </a:p>
      </dgm:t>
    </dgm:pt>
    <dgm:pt modelId="{1819967A-00E2-9A45-9291-4295CA54CABB}">
      <dgm:prSet/>
      <dgm:spPr/>
      <dgm:t>
        <a:bodyPr/>
        <a:lstStyle/>
        <a:p>
          <a:r>
            <a:rPr lang="nl-NL" dirty="0"/>
            <a:t>Nieuwe kandidaat: </a:t>
          </a:r>
          <a:r>
            <a:rPr lang="nl-NL" b="1" u="sng" dirty="0"/>
            <a:t>Cor Janssen </a:t>
          </a:r>
          <a:endParaRPr lang="en-NL" u="sng" dirty="0"/>
        </a:p>
      </dgm:t>
    </dgm:pt>
    <dgm:pt modelId="{18D32E21-EC94-4C45-9BE4-51D30B647077}" type="parTrans" cxnId="{6447BEBA-B4DA-4747-AC5E-44B170783508}">
      <dgm:prSet/>
      <dgm:spPr/>
      <dgm:t>
        <a:bodyPr/>
        <a:lstStyle/>
        <a:p>
          <a:endParaRPr lang="en-GB"/>
        </a:p>
      </dgm:t>
    </dgm:pt>
    <dgm:pt modelId="{BFCAC457-7759-9042-8C9C-20DDEB06E5FB}" type="sibTrans" cxnId="{6447BEBA-B4DA-4747-AC5E-44B170783508}">
      <dgm:prSet/>
      <dgm:spPr/>
      <dgm:t>
        <a:bodyPr/>
        <a:lstStyle/>
        <a:p>
          <a:endParaRPr lang="en-GB"/>
        </a:p>
      </dgm:t>
    </dgm:pt>
    <dgm:pt modelId="{BADD880D-7ABD-4744-BC4E-062572726895}" type="pres">
      <dgm:prSet presAssocID="{08F9255B-6B70-604C-84BB-6E0A9A54E2FE}" presName="Name0" presStyleCnt="0">
        <dgm:presLayoutVars>
          <dgm:dir/>
          <dgm:resizeHandles val="exact"/>
        </dgm:presLayoutVars>
      </dgm:prSet>
      <dgm:spPr/>
    </dgm:pt>
    <dgm:pt modelId="{F945B0DD-95A3-F44B-A2DA-C02DFC46EB58}" type="pres">
      <dgm:prSet presAssocID="{3862E5FE-3B01-F846-AC0F-807E23388B51}" presName="parTxOnly" presStyleLbl="node1" presStyleIdx="0" presStyleCnt="2">
        <dgm:presLayoutVars>
          <dgm:bulletEnabled val="1"/>
        </dgm:presLayoutVars>
      </dgm:prSet>
      <dgm:spPr/>
    </dgm:pt>
    <dgm:pt modelId="{0A8F0929-08F9-FE4E-B8C6-A553D7DA0E75}" type="pres">
      <dgm:prSet presAssocID="{B440F0E6-3806-284B-A894-02EE7E069776}" presName="parSpace" presStyleCnt="0"/>
      <dgm:spPr/>
    </dgm:pt>
    <dgm:pt modelId="{CBDCCAFF-A06B-C14A-B22C-C890262EA25C}" type="pres">
      <dgm:prSet presAssocID="{1819967A-00E2-9A45-9291-4295CA54CABB}" presName="parTxOnly" presStyleLbl="node1" presStyleIdx="1" presStyleCnt="2">
        <dgm:presLayoutVars>
          <dgm:bulletEnabled val="1"/>
        </dgm:presLayoutVars>
      </dgm:prSet>
      <dgm:spPr/>
    </dgm:pt>
  </dgm:ptLst>
  <dgm:cxnLst>
    <dgm:cxn modelId="{D4EC1E7F-E9BF-0144-B0DD-3799B0BA4AA4}" srcId="{08F9255B-6B70-604C-84BB-6E0A9A54E2FE}" destId="{3862E5FE-3B01-F846-AC0F-807E23388B51}" srcOrd="0" destOrd="0" parTransId="{F86FA037-F552-3346-960D-9653036353AE}" sibTransId="{B440F0E6-3806-284B-A894-02EE7E069776}"/>
    <dgm:cxn modelId="{91B6E489-A3D5-2E46-AD8C-E92F0FA837A2}" type="presOf" srcId="{3862E5FE-3B01-F846-AC0F-807E23388B51}" destId="{F945B0DD-95A3-F44B-A2DA-C02DFC46EB58}" srcOrd="0" destOrd="0" presId="urn:microsoft.com/office/officeart/2005/8/layout/hChevron3"/>
    <dgm:cxn modelId="{0C86759C-DDEE-844B-9772-037E64A20FDC}" type="presOf" srcId="{1819967A-00E2-9A45-9291-4295CA54CABB}" destId="{CBDCCAFF-A06B-C14A-B22C-C890262EA25C}" srcOrd="0" destOrd="0" presId="urn:microsoft.com/office/officeart/2005/8/layout/hChevron3"/>
    <dgm:cxn modelId="{916B53B2-F71E-C640-A6C6-41B1D16097E2}" type="presOf" srcId="{08F9255B-6B70-604C-84BB-6E0A9A54E2FE}" destId="{BADD880D-7ABD-4744-BC4E-062572726895}" srcOrd="0" destOrd="0" presId="urn:microsoft.com/office/officeart/2005/8/layout/hChevron3"/>
    <dgm:cxn modelId="{6447BEBA-B4DA-4747-AC5E-44B170783508}" srcId="{08F9255B-6B70-604C-84BB-6E0A9A54E2FE}" destId="{1819967A-00E2-9A45-9291-4295CA54CABB}" srcOrd="1" destOrd="0" parTransId="{18D32E21-EC94-4C45-9BE4-51D30B647077}" sibTransId="{BFCAC457-7759-9042-8C9C-20DDEB06E5FB}"/>
    <dgm:cxn modelId="{E30F8E53-EBB5-2144-80EA-7C7701D5ECAD}" type="presParOf" srcId="{BADD880D-7ABD-4744-BC4E-062572726895}" destId="{F945B0DD-95A3-F44B-A2DA-C02DFC46EB58}" srcOrd="0" destOrd="0" presId="urn:microsoft.com/office/officeart/2005/8/layout/hChevron3"/>
    <dgm:cxn modelId="{F3A10299-22F1-C942-A84D-C8C6683515DF}" type="presParOf" srcId="{BADD880D-7ABD-4744-BC4E-062572726895}" destId="{0A8F0929-08F9-FE4E-B8C6-A553D7DA0E75}" srcOrd="1" destOrd="0" presId="urn:microsoft.com/office/officeart/2005/8/layout/hChevron3"/>
    <dgm:cxn modelId="{34FFC839-7392-394E-A3F3-AD61146FEBE0}" type="presParOf" srcId="{BADD880D-7ABD-4744-BC4E-062572726895}" destId="{CBDCCAFF-A06B-C14A-B22C-C890262EA25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110E7-80E9-734B-93FC-F20BE1828045}">
      <dsp:nvSpPr>
        <dsp:cNvPr id="0" name=""/>
        <dsp:cNvSpPr/>
      </dsp:nvSpPr>
      <dsp:spPr>
        <a:xfrm>
          <a:off x="3388" y="167574"/>
          <a:ext cx="3304117" cy="432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noProof="1"/>
            <a:t>🔙 Terugblik 2024</a:t>
          </a:r>
          <a:endParaRPr lang="nl-NL" sz="1500" kern="1200" noProof="1"/>
        </a:p>
      </dsp:txBody>
      <dsp:txXfrm>
        <a:off x="3388" y="167574"/>
        <a:ext cx="3304117" cy="432000"/>
      </dsp:txXfrm>
    </dsp:sp>
    <dsp:sp modelId="{C774DC7C-4338-CE46-8E4D-6DF57335A80F}">
      <dsp:nvSpPr>
        <dsp:cNvPr id="0" name=""/>
        <dsp:cNvSpPr/>
      </dsp:nvSpPr>
      <dsp:spPr>
        <a:xfrm>
          <a:off x="3388" y="599574"/>
          <a:ext cx="3304117" cy="26043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noProof="1"/>
            <a:t>📉 Ledenkrimp door beleids-onzekerheid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500" kern="1200" noProof="1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noProof="1"/>
            <a:t>🧱 Technisch zware website-migratie gestart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500" kern="1200" noProof="1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noProof="1"/>
            <a:t>🧊 Zonnepanelenmarkt stilgevallen</a:t>
          </a:r>
        </a:p>
      </dsp:txBody>
      <dsp:txXfrm>
        <a:off x="3388" y="599574"/>
        <a:ext cx="3304117" cy="2604318"/>
      </dsp:txXfrm>
    </dsp:sp>
    <dsp:sp modelId="{C8272FCC-DEAB-5042-9CA5-470BEAA798DA}">
      <dsp:nvSpPr>
        <dsp:cNvPr id="0" name=""/>
        <dsp:cNvSpPr/>
      </dsp:nvSpPr>
      <dsp:spPr>
        <a:xfrm>
          <a:off x="3770083" y="167574"/>
          <a:ext cx="3304117" cy="43200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noProof="1"/>
            <a:t>📊 Stand van Zaken</a:t>
          </a:r>
          <a:endParaRPr lang="nl-NL" sz="1500" kern="1200" noProof="1"/>
        </a:p>
      </dsp:txBody>
      <dsp:txXfrm>
        <a:off x="3770083" y="167574"/>
        <a:ext cx="3304117" cy="432000"/>
      </dsp:txXfrm>
    </dsp:sp>
    <dsp:sp modelId="{92CC2481-8B2A-B241-85B0-DF1D65851F68}">
      <dsp:nvSpPr>
        <dsp:cNvPr id="0" name=""/>
        <dsp:cNvSpPr/>
      </dsp:nvSpPr>
      <dsp:spPr>
        <a:xfrm>
          <a:off x="3770083" y="599574"/>
          <a:ext cx="3304117" cy="260431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noProof="1"/>
            <a:t>🧑‍🤝‍🧑 Nieuwe voorzitter &amp; vernieuwd bestuur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500" kern="1200" noProof="1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noProof="1"/>
            <a:t>📍 Informatiecentrum naar bibliotheek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500" kern="1200" noProof="1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noProof="1"/>
            <a:t>🧠 Sterke kennisopbouw rond energie &amp; HEMS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500" kern="1200" noProof="1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noProof="1"/>
            <a:t>🏡 Praktisch advies in o.a. isolatie &amp; ventilatie</a:t>
          </a:r>
        </a:p>
      </dsp:txBody>
      <dsp:txXfrm>
        <a:off x="3770083" y="599574"/>
        <a:ext cx="3304117" cy="2604318"/>
      </dsp:txXfrm>
    </dsp:sp>
    <dsp:sp modelId="{A3D32B8D-8F2E-DB4D-BD86-3B11B268660D}">
      <dsp:nvSpPr>
        <dsp:cNvPr id="0" name=""/>
        <dsp:cNvSpPr/>
      </dsp:nvSpPr>
      <dsp:spPr>
        <a:xfrm>
          <a:off x="7536777" y="167574"/>
          <a:ext cx="3304117" cy="4320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b="1" kern="1200" noProof="1"/>
            <a:t>🔜 Vooruitblik 2025</a:t>
          </a:r>
          <a:endParaRPr lang="nl-NL" sz="1500" kern="1200" noProof="1"/>
        </a:p>
      </dsp:txBody>
      <dsp:txXfrm>
        <a:off x="7536777" y="167574"/>
        <a:ext cx="3304117" cy="432000"/>
      </dsp:txXfrm>
    </dsp:sp>
    <dsp:sp modelId="{9BB12713-CD4D-8E4A-80E5-3885E165BF35}">
      <dsp:nvSpPr>
        <dsp:cNvPr id="0" name=""/>
        <dsp:cNvSpPr/>
      </dsp:nvSpPr>
      <dsp:spPr>
        <a:xfrm>
          <a:off x="7536777" y="599574"/>
          <a:ext cx="3304117" cy="260431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noProof="1"/>
            <a:t>📚 Kennisbijeenkomsten (wijk- en themagericht)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500" kern="1200" noProof="1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noProof="1"/>
            <a:t>🔄 Vernieuwen missie, statuten, website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500" kern="1200" noProof="1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NL" sz="1500" kern="1200" noProof="1"/>
            <a:t>💰 Herziening lidmaatschap &amp; tarieven</a:t>
          </a:r>
        </a:p>
      </dsp:txBody>
      <dsp:txXfrm>
        <a:off x="7536777" y="599574"/>
        <a:ext cx="3304117" cy="2604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74FA6-21D0-884C-9732-BE29A15F8857}">
      <dsp:nvSpPr>
        <dsp:cNvPr id="0" name=""/>
        <dsp:cNvSpPr/>
      </dsp:nvSpPr>
      <dsp:spPr>
        <a:xfrm>
          <a:off x="2400" y="284566"/>
          <a:ext cx="2340866" cy="518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Missie</a:t>
          </a:r>
        </a:p>
      </dsp:txBody>
      <dsp:txXfrm>
        <a:off x="2400" y="284566"/>
        <a:ext cx="2340866" cy="518400"/>
      </dsp:txXfrm>
    </dsp:sp>
    <dsp:sp modelId="{33D83886-9FF9-6649-864B-EF030F60F48B}">
      <dsp:nvSpPr>
        <dsp:cNvPr id="0" name=""/>
        <dsp:cNvSpPr/>
      </dsp:nvSpPr>
      <dsp:spPr>
        <a:xfrm>
          <a:off x="2400" y="802966"/>
          <a:ext cx="2340866" cy="40500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noProof="1"/>
            <a:t>Veldhoven Duurzaam stimuleert samenwerkingen en bewustwording om inwoners en organisaties te helpen duurzame keuzes te maken voor een leefbare toekomst.</a:t>
          </a:r>
        </a:p>
      </dsp:txBody>
      <dsp:txXfrm>
        <a:off x="2400" y="802966"/>
        <a:ext cx="2340866" cy="4050075"/>
      </dsp:txXfrm>
    </dsp:sp>
    <dsp:sp modelId="{F5E98AA0-233C-434A-8B2E-5617150E381C}">
      <dsp:nvSpPr>
        <dsp:cNvPr id="0" name=""/>
        <dsp:cNvSpPr/>
      </dsp:nvSpPr>
      <dsp:spPr>
        <a:xfrm>
          <a:off x="2670989" y="284566"/>
          <a:ext cx="2340866" cy="51840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Visie</a:t>
          </a:r>
        </a:p>
      </dsp:txBody>
      <dsp:txXfrm>
        <a:off x="2670989" y="284566"/>
        <a:ext cx="2340866" cy="518400"/>
      </dsp:txXfrm>
    </dsp:sp>
    <dsp:sp modelId="{2FDE2E82-5FD9-284D-9248-7978E755C784}">
      <dsp:nvSpPr>
        <dsp:cNvPr id="0" name=""/>
        <dsp:cNvSpPr/>
      </dsp:nvSpPr>
      <dsp:spPr>
        <a:xfrm>
          <a:off x="2670989" y="802966"/>
          <a:ext cx="2340866" cy="4050075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We streven naar een Veldhoven waarin duurzaamheid vanzelfsprekend is in beleid en dagelijks handelen van alle betrokkenen.</a:t>
          </a:r>
        </a:p>
      </dsp:txBody>
      <dsp:txXfrm>
        <a:off x="2670989" y="802966"/>
        <a:ext cx="2340866" cy="4050075"/>
      </dsp:txXfrm>
    </dsp:sp>
    <dsp:sp modelId="{812B7901-79B2-094A-8347-5165CCCCC456}">
      <dsp:nvSpPr>
        <dsp:cNvPr id="0" name=""/>
        <dsp:cNvSpPr/>
      </dsp:nvSpPr>
      <dsp:spPr>
        <a:xfrm>
          <a:off x="5339577" y="284566"/>
          <a:ext cx="2340866" cy="5184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Doelstellingen</a:t>
          </a:r>
        </a:p>
      </dsp:txBody>
      <dsp:txXfrm>
        <a:off x="5339577" y="284566"/>
        <a:ext cx="2340866" cy="518400"/>
      </dsp:txXfrm>
    </dsp:sp>
    <dsp:sp modelId="{2C0EFE04-3821-2944-8215-C77D1D0F2A58}">
      <dsp:nvSpPr>
        <dsp:cNvPr id="0" name=""/>
        <dsp:cNvSpPr/>
      </dsp:nvSpPr>
      <dsp:spPr>
        <a:xfrm>
          <a:off x="5339577" y="802966"/>
          <a:ext cx="2340866" cy="405007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Kennis vergaren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Inwoners en organisaties helpen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Bijdragen aan een duurzame leefomgeving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Bevorderen van duurzame maatregelen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Actief samenwerken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Onafhankelijk opereren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/>
            <a:t>actieve en zichtbare vereniging</a:t>
          </a:r>
        </a:p>
      </dsp:txBody>
      <dsp:txXfrm>
        <a:off x="5339577" y="802966"/>
        <a:ext cx="2340866" cy="4050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3127F-899C-C84F-AC55-188B5F6FCAA4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AACD2-AB87-F54F-8CF5-ADD2312FAFC6}">
      <dsp:nvSpPr>
        <dsp:cNvPr id="0" name=""/>
        <dsp:cNvSpPr/>
      </dsp:nvSpPr>
      <dsp:spPr>
        <a:xfrm>
          <a:off x="0" y="0"/>
          <a:ext cx="103632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noProof="0" dirty="0"/>
            <a:t>Doel</a:t>
          </a:r>
        </a:p>
      </dsp:txBody>
      <dsp:txXfrm>
        <a:off x="0" y="0"/>
        <a:ext cx="1036320" cy="543917"/>
      </dsp:txXfrm>
    </dsp:sp>
    <dsp:sp modelId="{D173AC21-B807-7347-AFD9-3C3EFEF64D74}">
      <dsp:nvSpPr>
        <dsp:cNvPr id="0" name=""/>
        <dsp:cNvSpPr/>
      </dsp:nvSpPr>
      <dsp:spPr>
        <a:xfrm>
          <a:off x="1114044" y="24699"/>
          <a:ext cx="4067556" cy="49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noProof="0" dirty="0"/>
            <a:t>Duurzaamheid stimuleren
Gebruikers van duurzame energie verbinden
Geen winstoogmerk</a:t>
          </a:r>
        </a:p>
      </dsp:txBody>
      <dsp:txXfrm>
        <a:off x="1114044" y="24699"/>
        <a:ext cx="4067556" cy="493987"/>
      </dsp:txXfrm>
    </dsp:sp>
    <dsp:sp modelId="{7C6F62AF-8F0B-8040-A19E-57FF829E80B7}">
      <dsp:nvSpPr>
        <dsp:cNvPr id="0" name=""/>
        <dsp:cNvSpPr/>
      </dsp:nvSpPr>
      <dsp:spPr>
        <a:xfrm>
          <a:off x="1036320" y="518686"/>
          <a:ext cx="414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ADD9F-1EF6-EC4D-807D-66622A05359A}">
      <dsp:nvSpPr>
        <dsp:cNvPr id="0" name=""/>
        <dsp:cNvSpPr/>
      </dsp:nvSpPr>
      <dsp:spPr>
        <a:xfrm>
          <a:off x="0" y="543917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37BBA-5845-9748-A705-DD9599E41CD5}">
      <dsp:nvSpPr>
        <dsp:cNvPr id="0" name=""/>
        <dsp:cNvSpPr/>
      </dsp:nvSpPr>
      <dsp:spPr>
        <a:xfrm>
          <a:off x="0" y="543917"/>
          <a:ext cx="103632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noProof="0" dirty="0"/>
            <a:t>Lidmaatschap</a:t>
          </a:r>
        </a:p>
      </dsp:txBody>
      <dsp:txXfrm>
        <a:off x="0" y="543917"/>
        <a:ext cx="1036320" cy="543917"/>
      </dsp:txXfrm>
    </dsp:sp>
    <dsp:sp modelId="{AC1076B9-68BB-2246-B58C-C74799CA0CCC}">
      <dsp:nvSpPr>
        <dsp:cNvPr id="0" name=""/>
        <dsp:cNvSpPr/>
      </dsp:nvSpPr>
      <dsp:spPr>
        <a:xfrm>
          <a:off x="1114044" y="568616"/>
          <a:ext cx="4067556" cy="49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noProof="0" dirty="0"/>
            <a:t>Voor betrokken inwoners/organisaties
Toelating via bestuur
Jaarlijkse contributie</a:t>
          </a:r>
        </a:p>
      </dsp:txBody>
      <dsp:txXfrm>
        <a:off x="1114044" y="568616"/>
        <a:ext cx="4067556" cy="493987"/>
      </dsp:txXfrm>
    </dsp:sp>
    <dsp:sp modelId="{327CE260-7345-1045-AB3C-55DCCF9ADEB8}">
      <dsp:nvSpPr>
        <dsp:cNvPr id="0" name=""/>
        <dsp:cNvSpPr/>
      </dsp:nvSpPr>
      <dsp:spPr>
        <a:xfrm>
          <a:off x="1036320" y="1062603"/>
          <a:ext cx="414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D1C04-A3C1-DB4E-AADE-1A45D29B57BB}">
      <dsp:nvSpPr>
        <dsp:cNvPr id="0" name=""/>
        <dsp:cNvSpPr/>
      </dsp:nvSpPr>
      <dsp:spPr>
        <a:xfrm>
          <a:off x="0" y="108783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7BA8C-64F4-1544-8C73-0BB5A9E39CBF}">
      <dsp:nvSpPr>
        <dsp:cNvPr id="0" name=""/>
        <dsp:cNvSpPr/>
      </dsp:nvSpPr>
      <dsp:spPr>
        <a:xfrm>
          <a:off x="0" y="1087834"/>
          <a:ext cx="103632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noProof="0" dirty="0"/>
            <a:t>Donateurs</a:t>
          </a:r>
        </a:p>
      </dsp:txBody>
      <dsp:txXfrm>
        <a:off x="0" y="1087834"/>
        <a:ext cx="1036320" cy="543917"/>
      </dsp:txXfrm>
    </dsp:sp>
    <dsp:sp modelId="{8A6774AE-0B34-3E4A-B189-B99888563488}">
      <dsp:nvSpPr>
        <dsp:cNvPr id="0" name=""/>
        <dsp:cNvSpPr/>
      </dsp:nvSpPr>
      <dsp:spPr>
        <a:xfrm>
          <a:off x="1114044" y="1112533"/>
          <a:ext cx="4067556" cy="49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noProof="0" dirty="0"/>
            <a:t>Geen stemrecht
Wel bijdrage en toegang tot events</a:t>
          </a:r>
        </a:p>
      </dsp:txBody>
      <dsp:txXfrm>
        <a:off x="1114044" y="1112533"/>
        <a:ext cx="4067556" cy="493987"/>
      </dsp:txXfrm>
    </dsp:sp>
    <dsp:sp modelId="{E713889B-BD3D-8840-BC7C-4830798A175E}">
      <dsp:nvSpPr>
        <dsp:cNvPr id="0" name=""/>
        <dsp:cNvSpPr/>
      </dsp:nvSpPr>
      <dsp:spPr>
        <a:xfrm>
          <a:off x="1036320" y="1606521"/>
          <a:ext cx="414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0EE46-D928-C441-892A-C84BEF5F6707}">
      <dsp:nvSpPr>
        <dsp:cNvPr id="0" name=""/>
        <dsp:cNvSpPr/>
      </dsp:nvSpPr>
      <dsp:spPr>
        <a:xfrm>
          <a:off x="0" y="1631751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74F58-EF2C-C749-9E06-9042F8735F79}">
      <dsp:nvSpPr>
        <dsp:cNvPr id="0" name=""/>
        <dsp:cNvSpPr/>
      </dsp:nvSpPr>
      <dsp:spPr>
        <a:xfrm>
          <a:off x="0" y="1631751"/>
          <a:ext cx="103632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noProof="0" dirty="0"/>
            <a:t>Bestuur</a:t>
          </a:r>
        </a:p>
      </dsp:txBody>
      <dsp:txXfrm>
        <a:off x="0" y="1631751"/>
        <a:ext cx="1036320" cy="543917"/>
      </dsp:txXfrm>
    </dsp:sp>
    <dsp:sp modelId="{68512BD5-B844-794E-B3AA-996C552F3F6A}">
      <dsp:nvSpPr>
        <dsp:cNvPr id="0" name=""/>
        <dsp:cNvSpPr/>
      </dsp:nvSpPr>
      <dsp:spPr>
        <a:xfrm>
          <a:off x="1114044" y="1656451"/>
          <a:ext cx="4067556" cy="49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noProof="0" dirty="0"/>
            <a:t>Minimaal 3 leden
Benoeming via ALV
Twee handtekeningen vereist</a:t>
          </a:r>
        </a:p>
      </dsp:txBody>
      <dsp:txXfrm>
        <a:off x="1114044" y="1656451"/>
        <a:ext cx="4067556" cy="493987"/>
      </dsp:txXfrm>
    </dsp:sp>
    <dsp:sp modelId="{7D9C6EF3-ACC6-1743-B881-D0B5A6EC7F90}">
      <dsp:nvSpPr>
        <dsp:cNvPr id="0" name=""/>
        <dsp:cNvSpPr/>
      </dsp:nvSpPr>
      <dsp:spPr>
        <a:xfrm>
          <a:off x="1036320" y="2150438"/>
          <a:ext cx="414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3CFA5-0F73-3A49-B03B-F40084A59029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DE349-7E14-DE46-93FB-8B7DFBA37564}">
      <dsp:nvSpPr>
        <dsp:cNvPr id="0" name=""/>
        <dsp:cNvSpPr/>
      </dsp:nvSpPr>
      <dsp:spPr>
        <a:xfrm>
          <a:off x="0" y="2175669"/>
          <a:ext cx="103632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noProof="0" dirty="0"/>
            <a:t>Algemene Ledenvergadering</a:t>
          </a:r>
        </a:p>
      </dsp:txBody>
      <dsp:txXfrm>
        <a:off x="0" y="2175669"/>
        <a:ext cx="1036320" cy="543917"/>
      </dsp:txXfrm>
    </dsp:sp>
    <dsp:sp modelId="{DFEDD4BF-9749-EE43-B01B-95710367F9FE}">
      <dsp:nvSpPr>
        <dsp:cNvPr id="0" name=""/>
        <dsp:cNvSpPr/>
      </dsp:nvSpPr>
      <dsp:spPr>
        <a:xfrm>
          <a:off x="1114044" y="2200368"/>
          <a:ext cx="4067556" cy="49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noProof="0" dirty="0"/>
            <a:t>Hoogste orgaan
Jaarlijks verplicht
Elektronisch stemmen mogelijk</a:t>
          </a:r>
        </a:p>
      </dsp:txBody>
      <dsp:txXfrm>
        <a:off x="1114044" y="2200368"/>
        <a:ext cx="4067556" cy="493987"/>
      </dsp:txXfrm>
    </dsp:sp>
    <dsp:sp modelId="{1C9172F5-0382-7B42-94FD-A758D3446E27}">
      <dsp:nvSpPr>
        <dsp:cNvPr id="0" name=""/>
        <dsp:cNvSpPr/>
      </dsp:nvSpPr>
      <dsp:spPr>
        <a:xfrm>
          <a:off x="1036320" y="2694355"/>
          <a:ext cx="414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27B8E-E06E-DA4C-981B-52B18D6D9FFA}">
      <dsp:nvSpPr>
        <dsp:cNvPr id="0" name=""/>
        <dsp:cNvSpPr/>
      </dsp:nvSpPr>
      <dsp:spPr>
        <a:xfrm>
          <a:off x="0" y="2719586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0B944-318A-FC4B-A19B-FF053715EFF2}">
      <dsp:nvSpPr>
        <dsp:cNvPr id="0" name=""/>
        <dsp:cNvSpPr/>
      </dsp:nvSpPr>
      <dsp:spPr>
        <a:xfrm>
          <a:off x="0" y="2719586"/>
          <a:ext cx="103632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noProof="0" dirty="0"/>
            <a:t>Financiën</a:t>
          </a:r>
        </a:p>
      </dsp:txBody>
      <dsp:txXfrm>
        <a:off x="0" y="2719586"/>
        <a:ext cx="1036320" cy="543917"/>
      </dsp:txXfrm>
    </dsp:sp>
    <dsp:sp modelId="{9139039C-8D98-F442-A0B2-5F29713D2F38}">
      <dsp:nvSpPr>
        <dsp:cNvPr id="0" name=""/>
        <dsp:cNvSpPr/>
      </dsp:nvSpPr>
      <dsp:spPr>
        <a:xfrm>
          <a:off x="1114044" y="2744285"/>
          <a:ext cx="4067556" cy="49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noProof="0" dirty="0"/>
            <a:t>Jaarverslag en controle
Commissie van leden
7 jaar bewaarplicht</a:t>
          </a:r>
        </a:p>
      </dsp:txBody>
      <dsp:txXfrm>
        <a:off x="1114044" y="2744285"/>
        <a:ext cx="4067556" cy="493987"/>
      </dsp:txXfrm>
    </dsp:sp>
    <dsp:sp modelId="{B26E4200-F2E5-0E4F-8E74-22D5270F2098}">
      <dsp:nvSpPr>
        <dsp:cNvPr id="0" name=""/>
        <dsp:cNvSpPr/>
      </dsp:nvSpPr>
      <dsp:spPr>
        <a:xfrm>
          <a:off x="1036320" y="3238272"/>
          <a:ext cx="414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54724-36E4-5B46-9485-BB9D6AA2D759}">
      <dsp:nvSpPr>
        <dsp:cNvPr id="0" name=""/>
        <dsp:cNvSpPr/>
      </dsp:nvSpPr>
      <dsp:spPr>
        <a:xfrm>
          <a:off x="0" y="326350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9CFC6-EC60-F244-B366-0516D8A73EE1}">
      <dsp:nvSpPr>
        <dsp:cNvPr id="0" name=""/>
        <dsp:cNvSpPr/>
      </dsp:nvSpPr>
      <dsp:spPr>
        <a:xfrm>
          <a:off x="0" y="3263503"/>
          <a:ext cx="103632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noProof="0" dirty="0"/>
            <a:t>Commissies</a:t>
          </a:r>
        </a:p>
      </dsp:txBody>
      <dsp:txXfrm>
        <a:off x="0" y="3263503"/>
        <a:ext cx="1036320" cy="543917"/>
      </dsp:txXfrm>
    </dsp:sp>
    <dsp:sp modelId="{51AE0899-3CCB-754B-AB3C-918C29579140}">
      <dsp:nvSpPr>
        <dsp:cNvPr id="0" name=""/>
        <dsp:cNvSpPr/>
      </dsp:nvSpPr>
      <dsp:spPr>
        <a:xfrm>
          <a:off x="1114044" y="3288202"/>
          <a:ext cx="4067556" cy="49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noProof="0" dirty="0"/>
            <a:t>Alleen leden
Adviserend aan bestuur
Flexibel in taken</a:t>
          </a:r>
        </a:p>
      </dsp:txBody>
      <dsp:txXfrm>
        <a:off x="1114044" y="3288202"/>
        <a:ext cx="4067556" cy="493987"/>
      </dsp:txXfrm>
    </dsp:sp>
    <dsp:sp modelId="{7432BBF9-82EF-444D-9048-3E0A111653EB}">
      <dsp:nvSpPr>
        <dsp:cNvPr id="0" name=""/>
        <dsp:cNvSpPr/>
      </dsp:nvSpPr>
      <dsp:spPr>
        <a:xfrm>
          <a:off x="1036320" y="3782190"/>
          <a:ext cx="414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7226F0-076E-D04A-96F4-F6DEFA9786D5}">
      <dsp:nvSpPr>
        <dsp:cNvPr id="0" name=""/>
        <dsp:cNvSpPr/>
      </dsp:nvSpPr>
      <dsp:spPr>
        <a:xfrm>
          <a:off x="0" y="380742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9E512-2B8D-9E4D-92FA-68E3B7768338}">
      <dsp:nvSpPr>
        <dsp:cNvPr id="0" name=""/>
        <dsp:cNvSpPr/>
      </dsp:nvSpPr>
      <dsp:spPr>
        <a:xfrm>
          <a:off x="0" y="3807420"/>
          <a:ext cx="103632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noProof="0" dirty="0"/>
            <a:t>Wijziging &amp; Ontbinding</a:t>
          </a:r>
        </a:p>
      </dsp:txBody>
      <dsp:txXfrm>
        <a:off x="0" y="3807420"/>
        <a:ext cx="1036320" cy="543917"/>
      </dsp:txXfrm>
    </dsp:sp>
    <dsp:sp modelId="{58E64A0B-2466-8F43-8CC2-B85D06AD1F3F}">
      <dsp:nvSpPr>
        <dsp:cNvPr id="0" name=""/>
        <dsp:cNvSpPr/>
      </dsp:nvSpPr>
      <dsp:spPr>
        <a:xfrm>
          <a:off x="1114044" y="3832120"/>
          <a:ext cx="4067556" cy="49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noProof="0" dirty="0"/>
            <a:t>¾ meerderheid nodig
Bezittingen naar leden bij opheffing</a:t>
          </a:r>
        </a:p>
      </dsp:txBody>
      <dsp:txXfrm>
        <a:off x="1114044" y="3832120"/>
        <a:ext cx="4067556" cy="493987"/>
      </dsp:txXfrm>
    </dsp:sp>
    <dsp:sp modelId="{BFF7819C-4348-1149-92CD-D9D9CB9EFBAA}">
      <dsp:nvSpPr>
        <dsp:cNvPr id="0" name=""/>
        <dsp:cNvSpPr/>
      </dsp:nvSpPr>
      <dsp:spPr>
        <a:xfrm>
          <a:off x="1036320" y="4326107"/>
          <a:ext cx="414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5B0DD-95A3-F44B-A2DA-C02DFC46EB58}">
      <dsp:nvSpPr>
        <dsp:cNvPr id="0" name=""/>
        <dsp:cNvSpPr/>
      </dsp:nvSpPr>
      <dsp:spPr>
        <a:xfrm>
          <a:off x="5561" y="297917"/>
          <a:ext cx="3948529" cy="157941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b="1" u="sng" kern="1200" dirty="0"/>
            <a:t>George Kok</a:t>
          </a:r>
          <a:r>
            <a:rPr lang="nl-NL" sz="3300" b="1" kern="1200" dirty="0"/>
            <a:t> </a:t>
          </a:r>
          <a:r>
            <a:rPr lang="nl-NL" sz="3300" kern="1200" dirty="0"/>
            <a:t>stopt als penningmeester</a:t>
          </a:r>
          <a:endParaRPr lang="en-NL" sz="3300" kern="1200" dirty="0"/>
        </a:p>
      </dsp:txBody>
      <dsp:txXfrm>
        <a:off x="5561" y="297917"/>
        <a:ext cx="3553676" cy="1579411"/>
      </dsp:txXfrm>
    </dsp:sp>
    <dsp:sp modelId="{CBDCCAFF-A06B-C14A-B22C-C890262EA25C}">
      <dsp:nvSpPr>
        <dsp:cNvPr id="0" name=""/>
        <dsp:cNvSpPr/>
      </dsp:nvSpPr>
      <dsp:spPr>
        <a:xfrm>
          <a:off x="3164384" y="297917"/>
          <a:ext cx="3948529" cy="1579411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2017" tIns="88011" rIns="44006" bIns="88011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Nieuwe kandidaat: </a:t>
          </a:r>
          <a:r>
            <a:rPr lang="nl-NL" sz="3300" b="1" u="sng" kern="1200" dirty="0"/>
            <a:t>Cor Janssen </a:t>
          </a:r>
          <a:endParaRPr lang="en-NL" sz="3300" u="sng" kern="1200" dirty="0"/>
        </a:p>
      </dsp:txBody>
      <dsp:txXfrm>
        <a:off x="3954090" y="297917"/>
        <a:ext cx="2369118" cy="157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254E4-F274-8741-9E66-2B7049E42B8F}" type="datetimeFigureOut">
              <a:rPr lang="nl-NL" smtClean="0"/>
              <a:t>6-5-2025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61A4A-73C9-A343-AFCC-81C7EF5F29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92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/>
              <a:t>Bedankje / applaus voor alle vrijwilligers die een actieve bijdrage leveren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Met name de vrijwilligers die hebben geholpen bij de inrichting van ICVD</a:t>
            </a:r>
          </a:p>
          <a:p>
            <a:pPr marL="628650" lvl="1" indent="-171450">
              <a:buFontTx/>
              <a:buChar char="-"/>
            </a:pPr>
            <a:r>
              <a:rPr lang="nl-NL" dirty="0"/>
              <a:t>Henk </a:t>
            </a:r>
            <a:r>
              <a:rPr lang="nl-NL" dirty="0" err="1"/>
              <a:t>Waarma</a:t>
            </a:r>
            <a:r>
              <a:rPr lang="nl-NL" dirty="0"/>
              <a:t>,</a:t>
            </a:r>
          </a:p>
          <a:p>
            <a:pPr marL="628650" lvl="1" indent="-171450">
              <a:buFontTx/>
              <a:buChar char="-"/>
            </a:pPr>
            <a:r>
              <a:rPr lang="nl-NL" dirty="0"/>
              <a:t>Ad van Rooij</a:t>
            </a:r>
          </a:p>
          <a:p>
            <a:pPr marL="628650" lvl="1" indent="-171450">
              <a:buFontTx/>
              <a:buChar char="-"/>
            </a:pPr>
            <a:r>
              <a:rPr lang="nl-NL" dirty="0"/>
              <a:t>Cas Kemper</a:t>
            </a:r>
          </a:p>
          <a:p>
            <a:pPr marL="628650" lvl="1" indent="-171450">
              <a:buFontTx/>
              <a:buChar char="-"/>
            </a:pPr>
            <a:r>
              <a:rPr lang="nl-NL" dirty="0"/>
              <a:t>Jos Sanders</a:t>
            </a:r>
          </a:p>
          <a:p>
            <a:pPr marL="628650" lvl="1" indent="-171450">
              <a:buFontTx/>
              <a:buChar char="-"/>
            </a:pPr>
            <a:r>
              <a:rPr lang="nl-NL" dirty="0"/>
              <a:t>Piet van den Hurk</a:t>
            </a:r>
          </a:p>
          <a:p>
            <a:pPr marL="628650" lvl="1" indent="-171450">
              <a:buFontTx/>
              <a:buChar char="-"/>
            </a:pPr>
            <a:r>
              <a:rPr lang="nl-NL" dirty="0"/>
              <a:t>George Kok</a:t>
            </a:r>
          </a:p>
          <a:p>
            <a:pPr marL="628650" lvl="1" indent="-171450">
              <a:buFontTx/>
              <a:buChar char="-"/>
            </a:pPr>
            <a:r>
              <a:rPr lang="nl-NL" dirty="0"/>
              <a:t>Hans van Berkel</a:t>
            </a:r>
          </a:p>
          <a:p>
            <a:pPr marL="171450" lvl="0" indent="-171450">
              <a:buFontTx/>
              <a:buChar char="-"/>
            </a:pPr>
            <a:r>
              <a:rPr lang="nl-NL" dirty="0"/>
              <a:t>Hoogtepunten</a:t>
            </a:r>
          </a:p>
          <a:p>
            <a:pPr marL="628650" lvl="1" indent="-171450">
              <a:buFontTx/>
              <a:buChar char="-"/>
            </a:pPr>
            <a:r>
              <a:rPr lang="nl-NL" b="1" dirty="0"/>
              <a:t>Warmtebronnen</a:t>
            </a:r>
            <a:r>
              <a:rPr lang="nl-NL" dirty="0"/>
              <a:t>: 22 nieuwe aanvragen, goede opvolging van advies.</a:t>
            </a:r>
          </a:p>
          <a:p>
            <a:pPr marL="628650" lvl="1" indent="-171450">
              <a:buFontTx/>
              <a:buChar char="-"/>
            </a:pPr>
            <a:r>
              <a:rPr lang="nl-NL" b="1" dirty="0"/>
              <a:t>Ventilatie &amp; kierdichting</a:t>
            </a:r>
            <a:r>
              <a:rPr lang="nl-NL" dirty="0"/>
              <a:t>: Veel impact bij oudere woningen. Bewustwording gecreëerd rond warmteverlies (zoals via open haarden en zolderroosters).</a:t>
            </a:r>
          </a:p>
          <a:p>
            <a:pPr marL="628650" lvl="1" indent="-171450">
              <a:buFontTx/>
              <a:buChar char="-"/>
            </a:pPr>
            <a:r>
              <a:rPr lang="nl-NL" b="1" dirty="0"/>
              <a:t>Leefomgeving</a:t>
            </a:r>
            <a:r>
              <a:rPr lang="nl-NL" dirty="0"/>
              <a:t>: Actieve deelname aan gemeentelijke processen (</a:t>
            </a:r>
            <a:r>
              <a:rPr lang="nl-NL" dirty="0" err="1"/>
              <a:t>Citycentrum</a:t>
            </a:r>
            <a:r>
              <a:rPr lang="nl-NL" dirty="0"/>
              <a:t>, WUP ’t Look).</a:t>
            </a:r>
          </a:p>
          <a:p>
            <a:pPr marL="628650" lvl="1" indent="-171450">
              <a:buFontTx/>
              <a:buChar char="-"/>
            </a:pPr>
            <a:r>
              <a:rPr lang="nl-NL" b="1" dirty="0"/>
              <a:t>HEMS</a:t>
            </a:r>
            <a:r>
              <a:rPr lang="nl-NL" dirty="0"/>
              <a:t>: Groeiend team (17 leden), opgesplitst in 2 doelgroepen (beginner/gevorderd).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61A4A-73C9-A343-AFCC-81C7EF5F29A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35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-apple-system-font"/>
              </a:rPr>
              <a:t>We </a:t>
            </a:r>
            <a:r>
              <a:rPr lang="en-GB" b="0" i="0" u="none" strike="noStrike" dirty="0" err="1">
                <a:effectLst/>
                <a:latin typeface="-apple-system-font"/>
              </a:rPr>
              <a:t>zijn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een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missie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en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visie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gaan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ontwikkelen</a:t>
            </a:r>
            <a:endParaRPr lang="en-GB" b="0" i="0" u="none" strike="noStrike" dirty="0">
              <a:effectLst/>
              <a:latin typeface="-apple-system-font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b="1" i="0" u="none" strike="noStrike" dirty="0">
                <a:effectLst/>
                <a:latin typeface="-apple-system-font"/>
              </a:rPr>
              <a:t>Missie </a:t>
            </a:r>
            <a:r>
              <a:rPr lang="en-GB" b="0" i="0" u="none" strike="noStrike" dirty="0" err="1">
                <a:effectLst/>
                <a:latin typeface="-apple-system-font"/>
              </a:rPr>
              <a:t>zegt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iets</a:t>
            </a:r>
            <a:r>
              <a:rPr lang="en-GB" b="0" i="0" u="none" strike="noStrike" dirty="0">
                <a:effectLst/>
                <a:latin typeface="-apple-system-font"/>
              </a:rPr>
              <a:t> over ONS </a:t>
            </a:r>
            <a:r>
              <a:rPr lang="en-GB" b="0" i="0" u="none" strike="noStrike" dirty="0" err="1">
                <a:effectLst/>
                <a:latin typeface="-apple-system-font"/>
              </a:rPr>
              <a:t>als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organisatie</a:t>
            </a:r>
            <a:endParaRPr lang="en-GB" b="0" i="0" u="none" strike="noStrike" dirty="0">
              <a:effectLst/>
              <a:latin typeface="-apple-system-font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i="0" u="none" strike="noStrike" dirty="0" err="1">
                <a:effectLst/>
                <a:latin typeface="-apple-system-font"/>
              </a:rPr>
              <a:t>Visie</a:t>
            </a:r>
            <a:r>
              <a:rPr lang="en-GB" b="1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zegt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iets</a:t>
            </a:r>
            <a:r>
              <a:rPr lang="en-GB" b="0" i="0" u="none" strike="noStrike" dirty="0">
                <a:effectLst/>
                <a:latin typeface="-apple-system-font"/>
              </a:rPr>
              <a:t> over WAT WE WILLEN BEREIKEN </a:t>
            </a:r>
            <a:r>
              <a:rPr lang="en-GB" b="0" i="0" u="none" strike="noStrike" dirty="0" err="1">
                <a:effectLst/>
                <a:latin typeface="-apple-system-font"/>
              </a:rPr>
              <a:t>als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organisatie</a:t>
            </a:r>
            <a:endParaRPr lang="en-GB" b="0" i="0" u="none" strike="noStrike" dirty="0">
              <a:effectLst/>
              <a:latin typeface="-apple-system-font"/>
            </a:endParaRP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en-GB" b="1" i="0" u="none" strike="noStrike" dirty="0" err="1">
                <a:effectLst/>
                <a:latin typeface="-apple-system-font"/>
              </a:rPr>
              <a:t>Doelstellingen</a:t>
            </a:r>
            <a:r>
              <a:rPr lang="en-GB" b="1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zeggen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iets</a:t>
            </a:r>
            <a:r>
              <a:rPr lang="en-GB" b="0" i="0" u="none" strike="noStrike" dirty="0">
                <a:effectLst/>
                <a:latin typeface="-apple-system-font"/>
              </a:rPr>
              <a:t> over HOE we het </a:t>
            </a:r>
            <a:r>
              <a:rPr lang="en-GB" b="0" i="0" u="none" strike="noStrike" dirty="0" err="1">
                <a:effectLst/>
                <a:latin typeface="-apple-system-font"/>
              </a:rPr>
              <a:t>gaan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bereiken</a:t>
            </a:r>
            <a:endParaRPr lang="en-GB" b="0" i="0" u="none" strike="noStrike" dirty="0">
              <a:effectLst/>
              <a:latin typeface="-apple-system-fon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-apple-system-font"/>
              </a:rPr>
              <a:t>we </a:t>
            </a:r>
            <a:r>
              <a:rPr lang="en-GB" b="0" i="0" u="none" strike="noStrike" dirty="0" err="1">
                <a:effectLst/>
                <a:latin typeface="-apple-system-font"/>
              </a:rPr>
              <a:t>hadden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geen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missie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en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visie</a:t>
            </a:r>
            <a:endParaRPr lang="en-GB" b="0" i="0" u="none" strike="noStrike" dirty="0">
              <a:effectLst/>
              <a:latin typeface="-apple-system-font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-apple-system-font"/>
              </a:rPr>
              <a:t>we </a:t>
            </a:r>
            <a:r>
              <a:rPr lang="en-GB" b="0" i="0" u="none" strike="noStrike" dirty="0" err="1">
                <a:effectLst/>
                <a:latin typeface="-apple-system-font"/>
              </a:rPr>
              <a:t>gaan</a:t>
            </a:r>
            <a:r>
              <a:rPr lang="en-GB" b="0" i="0" u="none" strike="noStrike" dirty="0">
                <a:effectLst/>
                <a:latin typeface="-apple-system-font"/>
              </a:rPr>
              <a:t> het </a:t>
            </a:r>
            <a:r>
              <a:rPr lang="en-GB" b="0" i="0" u="none" strike="noStrike" dirty="0" err="1">
                <a:effectLst/>
                <a:latin typeface="-apple-system-font"/>
              </a:rPr>
              <a:t>uitdragen</a:t>
            </a:r>
            <a:r>
              <a:rPr lang="en-GB" b="0" i="0" u="none" strike="noStrike" dirty="0">
                <a:effectLst/>
                <a:latin typeface="-apple-system-font"/>
              </a:rPr>
              <a:t> (het is </a:t>
            </a:r>
            <a:r>
              <a:rPr lang="en-GB" b="0" i="0" u="none" strike="noStrike" dirty="0" err="1">
                <a:effectLst/>
                <a:latin typeface="-apple-system-font"/>
              </a:rPr>
              <a:t>een</a:t>
            </a:r>
            <a:r>
              <a:rPr lang="en-GB" b="0" i="0" u="none" strike="noStrike" dirty="0">
                <a:effectLst/>
                <a:latin typeface="-apple-system-font"/>
              </a:rPr>
              <a:t> </a:t>
            </a:r>
            <a:r>
              <a:rPr lang="en-GB" b="0" i="0" u="none" strike="noStrike" dirty="0" err="1">
                <a:effectLst/>
                <a:latin typeface="-apple-system-font"/>
              </a:rPr>
              <a:t>kapstok</a:t>
            </a:r>
            <a:r>
              <a:rPr lang="en-GB" b="0" i="0" u="none" strike="noStrike" dirty="0">
                <a:effectLst/>
                <a:latin typeface="-apple-system-font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61A4A-73C9-A343-AFCC-81C7EF5F29A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67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="1" noProof="0" dirty="0"/>
              <a:t>Waarom</a:t>
            </a:r>
            <a:r>
              <a:rPr lang="nl-NL" noProof="0" dirty="0"/>
              <a:t>: de Wet Bestuur en Toezicht Rechtspersonen (WBTR)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="1" noProof="0" dirty="0"/>
              <a:t>Inspiratie</a:t>
            </a:r>
            <a:r>
              <a:rPr lang="nl-NL" noProof="0" dirty="0"/>
              <a:t>: Waalre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="1" noProof="0" dirty="0"/>
              <a:t>Meevaller</a:t>
            </a:r>
            <a:r>
              <a:rPr lang="nl-NL" noProof="0" dirty="0"/>
              <a:t>: actualiseren / moderniseren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b="1" noProof="0" dirty="0"/>
              <a:t>Goedkeuring</a:t>
            </a:r>
            <a:r>
              <a:rPr lang="nl-NL" noProof="0" dirty="0"/>
              <a:t>: van leden vereist</a:t>
            </a:r>
          </a:p>
          <a:p>
            <a:endParaRPr lang="nl-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61A4A-73C9-A343-AFCC-81C7EF5F29A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88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61A4A-73C9-A343-AFCC-81C7EF5F29A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96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117DAD0-B7EE-7EED-01CF-1092FD06B2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r="1944"/>
          <a:stretch/>
        </p:blipFill>
        <p:spPr>
          <a:xfrm>
            <a:off x="0" y="2237937"/>
            <a:ext cx="12192000" cy="46200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7CA018-9AD7-93F7-6969-01779D515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855" y="115888"/>
            <a:ext cx="11041038" cy="123524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098CFC-E38D-95D9-6472-629468CEF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855" y="1495700"/>
            <a:ext cx="110410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F86EAA-6049-F59A-F4D8-72F77BC5D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D00-D67B-4A01-A3D8-7617761CA45A}" type="datetimeFigureOut">
              <a:rPr lang="nl-NL" smtClean="0"/>
              <a:t>6-5-2025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F27FD6-708D-1ED0-18AC-E6DB415D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4093C3-8194-9BE4-231A-CE8BDABE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AD-75E2-4AE4-B160-FBCFB203F2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161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B3F1FC8-63F6-1B6E-D129-1AA2624B1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42" y="0"/>
            <a:ext cx="361315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15524C-5C93-3315-3CDA-57787FA6F5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623412" cy="1299902"/>
          </a:xfrm>
        </p:spPr>
        <p:txBody>
          <a:bodyPr/>
          <a:lstStyle>
            <a:lvl1pPr>
              <a:defRPr b="1"/>
            </a:lvl1pPr>
          </a:lstStyle>
          <a:p>
            <a:r>
              <a:rPr lang="nl-NL" dirty="0"/>
              <a:t>Financieel overzicht 2024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1312E-64BE-35B4-945E-6D5DA49396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7623412" cy="4351338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Bankboek 2024</a:t>
            </a:r>
          </a:p>
          <a:p>
            <a:pPr lvl="0"/>
            <a:r>
              <a:rPr lang="nl-NL" dirty="0"/>
              <a:t>Details bankboek</a:t>
            </a:r>
          </a:p>
          <a:p>
            <a:pPr lvl="0"/>
            <a:r>
              <a:rPr lang="nl-NL" dirty="0"/>
              <a:t>Voorstellen wijziging lidmaatschap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ACD597-E70E-945F-B656-31798792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22361" cy="365125"/>
          </a:xfrm>
        </p:spPr>
        <p:txBody>
          <a:bodyPr/>
          <a:lstStyle/>
          <a:p>
            <a:fld id="{2016FD00-D67B-4A01-A3D8-7617761CA45A}" type="datetimeFigureOut">
              <a:rPr lang="nl-NL" smtClean="0"/>
              <a:t>6-5-2025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4F33DE-77B3-577E-CDC3-001EFD42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8607" y="6347701"/>
            <a:ext cx="4114800" cy="365125"/>
          </a:xfrm>
        </p:spPr>
        <p:txBody>
          <a:bodyPr/>
          <a:lstStyle/>
          <a:p>
            <a:r>
              <a:rPr lang="nl-NL" dirty="0"/>
              <a:t>Penningmeester VD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871B96-F3A1-D3F5-18D1-2976823F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365612" cy="365125"/>
          </a:xfrm>
        </p:spPr>
        <p:txBody>
          <a:bodyPr/>
          <a:lstStyle/>
          <a:p>
            <a:fld id="{8AFA69AD-75E2-4AE4-B160-FBCFB203F23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23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B3F1FC8-63F6-1B6E-D129-1AA2624B1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42" y="0"/>
            <a:ext cx="361315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15524C-5C93-3315-3CDA-57787FA6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623412" cy="1299902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ACD597-E70E-945F-B656-31798792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22361" cy="365125"/>
          </a:xfrm>
        </p:spPr>
        <p:txBody>
          <a:bodyPr/>
          <a:lstStyle/>
          <a:p>
            <a:fld id="{2016FD00-D67B-4A01-A3D8-7617761CA45A}" type="datetimeFigureOut">
              <a:rPr lang="nl-NL" smtClean="0"/>
              <a:t>6-5-2025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4F33DE-77B3-577E-CDC3-001EFD42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8607" y="6347701"/>
            <a:ext cx="4114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871B96-F3A1-D3F5-18D1-2976823F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365612" cy="365125"/>
          </a:xfrm>
        </p:spPr>
        <p:txBody>
          <a:bodyPr/>
          <a:lstStyle/>
          <a:p>
            <a:fld id="{8AFA69AD-75E2-4AE4-B160-FBCFB203F23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CB90115-6376-6097-D689-B26E3B1C5307}"/>
              </a:ext>
            </a:extLst>
          </p:cNvPr>
          <p:cNvSpPr txBox="1"/>
          <p:nvPr userDrawn="1"/>
        </p:nvSpPr>
        <p:spPr>
          <a:xfrm>
            <a:off x="1761072" y="1862666"/>
            <a:ext cx="549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entury Gothic" panose="020B0502020202020204" pitchFamily="34" charset="0"/>
              </a:rPr>
              <a:t>ONDERWERP</a:t>
            </a:r>
          </a:p>
          <a:p>
            <a:r>
              <a:rPr lang="nl-NL" dirty="0">
                <a:latin typeface="Century Gothic" panose="020B0502020202020204" pitchFamily="34" charset="0"/>
              </a:rPr>
              <a:t>Hier volgt uitleg over het onderwerp. </a:t>
            </a:r>
          </a:p>
          <a:p>
            <a:r>
              <a:rPr lang="nl-NL" dirty="0">
                <a:latin typeface="Century Gothic" panose="020B0502020202020204" pitchFamily="34" charset="0"/>
              </a:rPr>
              <a:t>Kort samengevat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F43CC67-204E-DA2E-A524-B39BC5500E11}"/>
              </a:ext>
            </a:extLst>
          </p:cNvPr>
          <p:cNvSpPr/>
          <p:nvPr userDrawn="1"/>
        </p:nvSpPr>
        <p:spPr>
          <a:xfrm>
            <a:off x="1625606" y="1862665"/>
            <a:ext cx="45719" cy="838200"/>
          </a:xfrm>
          <a:prstGeom prst="rect">
            <a:avLst/>
          </a:prstGeom>
          <a:solidFill>
            <a:srgbClr val="8BBC3C"/>
          </a:solidFill>
          <a:ln>
            <a:solidFill>
              <a:srgbClr val="8BBC3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501BDAE-D9FD-AB12-5627-2CB7F40088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09" y="2060022"/>
            <a:ext cx="443485" cy="44348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A96D657-9F07-139A-3F51-68DFC7929472}"/>
              </a:ext>
            </a:extLst>
          </p:cNvPr>
          <p:cNvSpPr txBox="1"/>
          <p:nvPr userDrawn="1"/>
        </p:nvSpPr>
        <p:spPr>
          <a:xfrm>
            <a:off x="1761072" y="2858999"/>
            <a:ext cx="549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entury Gothic" panose="020B0502020202020204" pitchFamily="34" charset="0"/>
              </a:rPr>
              <a:t>ONDERWERP</a:t>
            </a:r>
          </a:p>
          <a:p>
            <a:r>
              <a:rPr lang="nl-NL" dirty="0">
                <a:latin typeface="Century Gothic" panose="020B0502020202020204" pitchFamily="34" charset="0"/>
              </a:rPr>
              <a:t>Hier volgt uitleg over het onderwerp. </a:t>
            </a:r>
          </a:p>
          <a:p>
            <a:r>
              <a:rPr lang="nl-NL" dirty="0">
                <a:latin typeface="Century Gothic" panose="020B0502020202020204" pitchFamily="34" charset="0"/>
              </a:rPr>
              <a:t>Kort samengevat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D84CEAB7-4345-A9CD-4B55-08F5BD0539EF}"/>
              </a:ext>
            </a:extLst>
          </p:cNvPr>
          <p:cNvSpPr/>
          <p:nvPr userDrawn="1"/>
        </p:nvSpPr>
        <p:spPr>
          <a:xfrm>
            <a:off x="1625606" y="2858998"/>
            <a:ext cx="45719" cy="838200"/>
          </a:xfrm>
          <a:prstGeom prst="rect">
            <a:avLst/>
          </a:prstGeom>
          <a:solidFill>
            <a:srgbClr val="8BBC3C"/>
          </a:solidFill>
          <a:ln>
            <a:solidFill>
              <a:srgbClr val="8BBC3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E9631E7-579A-DCC5-75C7-341D4E651C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09" y="3056355"/>
            <a:ext cx="443485" cy="443485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5F711E65-4BF1-9E92-ACF9-571EA845E938}"/>
              </a:ext>
            </a:extLst>
          </p:cNvPr>
          <p:cNvSpPr txBox="1"/>
          <p:nvPr userDrawn="1"/>
        </p:nvSpPr>
        <p:spPr>
          <a:xfrm>
            <a:off x="1761072" y="3855332"/>
            <a:ext cx="549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entury Gothic" panose="020B0502020202020204" pitchFamily="34" charset="0"/>
              </a:rPr>
              <a:t>ONDERWERP</a:t>
            </a:r>
          </a:p>
          <a:p>
            <a:r>
              <a:rPr lang="nl-NL" dirty="0">
                <a:latin typeface="Century Gothic" panose="020B0502020202020204" pitchFamily="34" charset="0"/>
              </a:rPr>
              <a:t>Hier volgt uitleg over het onderwerp. </a:t>
            </a:r>
          </a:p>
          <a:p>
            <a:r>
              <a:rPr lang="nl-NL" dirty="0">
                <a:latin typeface="Century Gothic" panose="020B0502020202020204" pitchFamily="34" charset="0"/>
              </a:rPr>
              <a:t>Kort samengevat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4C6CA52-88D8-2CE4-86E9-8BA11349C4DA}"/>
              </a:ext>
            </a:extLst>
          </p:cNvPr>
          <p:cNvSpPr/>
          <p:nvPr userDrawn="1"/>
        </p:nvSpPr>
        <p:spPr>
          <a:xfrm>
            <a:off x="1625606" y="3855331"/>
            <a:ext cx="45719" cy="838200"/>
          </a:xfrm>
          <a:prstGeom prst="rect">
            <a:avLst/>
          </a:prstGeom>
          <a:solidFill>
            <a:srgbClr val="8BBC3C"/>
          </a:solidFill>
          <a:ln>
            <a:solidFill>
              <a:srgbClr val="8BBC3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44D2B11-4CDF-AD07-0ABE-9F2F98D678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09" y="4052688"/>
            <a:ext cx="443485" cy="443485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2305E72E-372B-28DB-4A67-95012A7FADFC}"/>
              </a:ext>
            </a:extLst>
          </p:cNvPr>
          <p:cNvSpPr txBox="1"/>
          <p:nvPr userDrawn="1"/>
        </p:nvSpPr>
        <p:spPr>
          <a:xfrm>
            <a:off x="1761072" y="4851665"/>
            <a:ext cx="549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entury Gothic" panose="020B0502020202020204" pitchFamily="34" charset="0"/>
              </a:rPr>
              <a:t>ONDERWERP</a:t>
            </a:r>
          </a:p>
          <a:p>
            <a:r>
              <a:rPr lang="nl-NL" dirty="0">
                <a:latin typeface="Century Gothic" panose="020B0502020202020204" pitchFamily="34" charset="0"/>
              </a:rPr>
              <a:t>Hier volgt uitleg over het onderwerp. </a:t>
            </a:r>
          </a:p>
          <a:p>
            <a:r>
              <a:rPr lang="nl-NL" dirty="0">
                <a:latin typeface="Century Gothic" panose="020B0502020202020204" pitchFamily="34" charset="0"/>
              </a:rPr>
              <a:t>Kort samengevat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6344BF1-B534-299F-C151-6DCD23ABDEE3}"/>
              </a:ext>
            </a:extLst>
          </p:cNvPr>
          <p:cNvSpPr/>
          <p:nvPr userDrawn="1"/>
        </p:nvSpPr>
        <p:spPr>
          <a:xfrm>
            <a:off x="1625606" y="4851664"/>
            <a:ext cx="45719" cy="838200"/>
          </a:xfrm>
          <a:prstGeom prst="rect">
            <a:avLst/>
          </a:prstGeom>
          <a:solidFill>
            <a:srgbClr val="8BBC3C"/>
          </a:solidFill>
          <a:ln>
            <a:solidFill>
              <a:srgbClr val="8BBC3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6E8B6956-0C51-04CF-D5C0-EAF7DF340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09" y="5049021"/>
            <a:ext cx="443485" cy="4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5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46576DC-3D7D-63E9-659D-E0E1E812A2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5747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15524C-5C93-3315-3CDA-57787FA6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4284" cy="1299902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1312E-64BE-35B4-945E-6D5DA4939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4284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ACD597-E70E-945F-B656-31798792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922361" cy="365125"/>
          </a:xfrm>
        </p:spPr>
        <p:txBody>
          <a:bodyPr/>
          <a:lstStyle/>
          <a:p>
            <a:fld id="{2016FD00-D67B-4A01-A3D8-7617761CA45A}" type="datetimeFigureOut">
              <a:rPr lang="nl-NL" smtClean="0"/>
              <a:t>6-5-2025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4F33DE-77B3-577E-CDC3-001EFD42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4194"/>
            <a:ext cx="4114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871B96-F3A1-D3F5-18D1-2976823F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872" y="6344194"/>
            <a:ext cx="2365612" cy="365125"/>
          </a:xfrm>
        </p:spPr>
        <p:txBody>
          <a:bodyPr/>
          <a:lstStyle/>
          <a:p>
            <a:fld id="{8AFA69AD-75E2-4AE4-B160-FBCFB203F2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6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2B16AE5-A2F9-1407-539F-CB2DD97C0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5747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814336-5A34-1C23-C3FC-24AA3349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9F5F2-8D87-ACDC-7566-73A739D39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69F060-5E34-467D-147D-AC93DFA63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CD44B7-6AC5-5CA2-1FA5-EB2268FA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D00-D67B-4A01-A3D8-7617761CA45A}" type="datetimeFigureOut">
              <a:rPr lang="nl-NL" smtClean="0"/>
              <a:t>6-5-2025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60E14E-5AE3-1F02-465E-68631977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656FBAF-2602-99F4-9C45-7DC4C06F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AD-75E2-4AE4-B160-FBCFB203F2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29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416B509-45B8-246F-7B89-0AB765864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72" y="5642517"/>
            <a:ext cx="12238817" cy="12315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15524C-5C93-3315-3CDA-57787FA6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4284" cy="1299902"/>
          </a:xfr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01312E-64BE-35B4-945E-6D5DA4939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4284" cy="337146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ACD597-E70E-945F-B656-31798792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197092"/>
            <a:ext cx="922361" cy="365125"/>
          </a:xfrm>
        </p:spPr>
        <p:txBody>
          <a:bodyPr/>
          <a:lstStyle/>
          <a:p>
            <a:fld id="{2016FD00-D67B-4A01-A3D8-7617761CA45A}" type="datetimeFigureOut">
              <a:rPr lang="nl-NL" smtClean="0"/>
              <a:t>6-5-2025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4F33DE-77B3-577E-CDC3-001EFD42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197093"/>
            <a:ext cx="41148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871B96-F3A1-D3F5-18D1-2976823F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6872" y="5197093"/>
            <a:ext cx="2365612" cy="365125"/>
          </a:xfrm>
        </p:spPr>
        <p:txBody>
          <a:bodyPr/>
          <a:lstStyle/>
          <a:p>
            <a:fld id="{8AFA69AD-75E2-4AE4-B160-FBCFB203F2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47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0F81A0-5864-6FEA-8F05-34234E00B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657755"/>
          </a:xfrm>
        </p:spPr>
        <p:txBody>
          <a:bodyPr/>
          <a:lstStyle>
            <a:lvl1pPr algn="ctr">
              <a:defRPr b="1"/>
            </a:lvl1pPr>
          </a:lstStyle>
          <a:p>
            <a:pPr algn="ctr"/>
            <a:r>
              <a:rPr lang="nl-NL" sz="4400" b="1" dirty="0">
                <a:latin typeface="Century Gothic" panose="020B0502020202020204" pitchFamily="34" charset="0"/>
              </a:rPr>
              <a:t>HEEFT ER IEMAND </a:t>
            </a:r>
            <a:br>
              <a:rPr lang="nl-NL" sz="4400" b="1" dirty="0">
                <a:latin typeface="Century Gothic" panose="020B0502020202020204" pitchFamily="34" charset="0"/>
              </a:rPr>
            </a:br>
            <a:r>
              <a:rPr lang="nl-NL" sz="4400" b="1" dirty="0">
                <a:latin typeface="Century Gothic" panose="020B0502020202020204" pitchFamily="34" charset="0"/>
              </a:rPr>
              <a:t>VRAGEN?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09BF4E-EC83-2750-3A94-6C0D82B8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FD00-D67B-4A01-A3D8-7617761CA45A}" type="datetimeFigureOut">
              <a:rPr lang="nl-NL" smtClean="0"/>
              <a:t>6-5-2025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F3A36F2-3D12-4D51-AB7E-84040BE5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BA539F-7C51-C6CD-928A-996BEE2E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AD-75E2-4AE4-B160-FBCFB203F239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CFB0EE-6303-E9F7-5E9A-344BFE048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24" y="4159405"/>
            <a:ext cx="12301430" cy="26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2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4F06346-96AC-57AD-89A8-B4701DDC9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07B0ED-B9EB-15F4-DE3E-6D6633ADF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E75F28-677A-3519-AF58-08DFE8628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FD00-D67B-4A01-A3D8-7617761CA45A}" type="datetimeFigureOut">
              <a:rPr lang="nl-NL" smtClean="0"/>
              <a:t>6-5-2025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176732-B07F-03E9-2491-CF63B1571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B718A6-645B-FB2D-85BD-D1DEA4FD6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AD-75E2-4AE4-B160-FBCFB203F2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29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2" r:id="rId5"/>
    <p:sldLayoutId id="2147483662" r:id="rId6"/>
    <p:sldLayoutId id="214748365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854A-D1CE-2B63-8B01-95430EFB02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noProof="1"/>
              <a:t>Algemene Leden Vergadering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6A794-E417-FED1-BD4B-88F32F7615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noProof="1"/>
              <a:t>11-04-25</a:t>
            </a:r>
          </a:p>
        </p:txBody>
      </p:sp>
    </p:spTree>
    <p:extLst>
      <p:ext uri="{BB962C8B-B14F-4D97-AF65-F5344CB8AC3E}">
        <p14:creationId xmlns:p14="http://schemas.microsoft.com/office/powerpoint/2010/main" val="132372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F6450-ED68-59F7-416A-26A39DD3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DB7D-7D4D-98E6-D83A-5675FC2A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Financiën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Verwachting 2025</a:t>
            </a:r>
          </a:p>
        </p:txBody>
      </p:sp>
      <p:pic>
        <p:nvPicPr>
          <p:cNvPr id="3" name="Afbeelding 8">
            <a:extLst>
              <a:ext uri="{FF2B5EF4-FFF2-40B4-BE49-F238E27FC236}">
                <a16:creationId xmlns:a16="http://schemas.microsoft.com/office/drawing/2014/main" id="{0F7C89E2-E3BC-9190-D075-99B5CD0FD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16" y="2249154"/>
            <a:ext cx="10818284" cy="3732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862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8CDDD-9BDE-CC4C-202B-CCE414623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F59D-3FFB-0267-AC45-2D26CBFA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4284" cy="1299902"/>
          </a:xfrm>
        </p:spPr>
        <p:txBody>
          <a:bodyPr anchor="ctr">
            <a:normAutofit/>
          </a:bodyPr>
          <a:lstStyle/>
          <a:p>
            <a:r>
              <a:rPr lang="nl-NL" dirty="0"/>
              <a:t>Financiën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Contributiewijziging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0E15-C4FC-0401-BC4F-B45999A70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42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We lopen hier tegenaan:</a:t>
            </a:r>
          </a:p>
          <a:p>
            <a:r>
              <a:rPr lang="nl-NL" dirty="0"/>
              <a:t>Teruglopende contributies, minder subsidie gemeente</a:t>
            </a:r>
            <a:endParaRPr lang="nl-NL" dirty="0">
              <a:ea typeface="Calibri"/>
              <a:cs typeface="Calibri"/>
            </a:endParaRPr>
          </a:p>
          <a:p>
            <a:r>
              <a:rPr lang="nl-NL" dirty="0"/>
              <a:t>Bijhouden contributies veel werk voor penningmeester </a:t>
            </a:r>
          </a:p>
          <a:p>
            <a:r>
              <a:rPr lang="nl-NL" noProof="0" dirty="0"/>
              <a:t>Oplopende kosten vrijwilligers</a:t>
            </a:r>
          </a:p>
        </p:txBody>
      </p:sp>
    </p:spTree>
    <p:extLst>
      <p:ext uri="{BB962C8B-B14F-4D97-AF65-F5344CB8AC3E}">
        <p14:creationId xmlns:p14="http://schemas.microsoft.com/office/powerpoint/2010/main" val="318082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395E-2EE3-D799-0D94-3261A40FA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34F3-99CC-C773-8EF7-3C797F9B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4284" cy="1299902"/>
          </a:xfrm>
        </p:spPr>
        <p:txBody>
          <a:bodyPr anchor="ctr">
            <a:normAutofit/>
          </a:bodyPr>
          <a:lstStyle/>
          <a:p>
            <a:r>
              <a:rPr lang="nl-NL" dirty="0"/>
              <a:t>Financiën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Contributiewijziging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9F64-69A7-456B-64CD-FD361B4F9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42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Wijziging lidmaatschap</a:t>
            </a:r>
          </a:p>
          <a:p>
            <a:r>
              <a:rPr lang="nl-NL" dirty="0"/>
              <a:t>Contributie 10 jaren gelijk €10,=/jaar</a:t>
            </a:r>
          </a:p>
          <a:p>
            <a:r>
              <a:rPr lang="nl-NL" dirty="0"/>
              <a:t>Minder subsidie gemeente</a:t>
            </a:r>
          </a:p>
          <a:p>
            <a:pPr lvl="1"/>
            <a:r>
              <a:rPr lang="nl-NL" dirty="0"/>
              <a:t>Gebruik van faciliteiten bibliotheek, minder kosten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Voorstel</a:t>
            </a:r>
          </a:p>
          <a:p>
            <a:r>
              <a:rPr lang="nl-NL" sz="2400" dirty="0"/>
              <a:t>verhoging naar €12,=/jaar</a:t>
            </a:r>
          </a:p>
        </p:txBody>
      </p:sp>
    </p:spTree>
    <p:extLst>
      <p:ext uri="{BB962C8B-B14F-4D97-AF65-F5344CB8AC3E}">
        <p14:creationId xmlns:p14="http://schemas.microsoft.com/office/powerpoint/2010/main" val="270011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091C9-8206-9085-1E2D-3B2D5FB80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CBCDD-5386-3CE5-A2CA-796F3AD7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4284" cy="1299902"/>
          </a:xfrm>
        </p:spPr>
        <p:txBody>
          <a:bodyPr anchor="ctr">
            <a:normAutofit/>
          </a:bodyPr>
          <a:lstStyle/>
          <a:p>
            <a:r>
              <a:rPr lang="nl-NL" dirty="0"/>
              <a:t>Financiën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Contributiewijziging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254D0-90F7-95BC-3DF7-366721B5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42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Wijziging lidmaatschap</a:t>
            </a:r>
          </a:p>
          <a:p>
            <a:r>
              <a:rPr lang="nl-NL" dirty="0"/>
              <a:t>Contributies geven veel werk: </a:t>
            </a:r>
          </a:p>
          <a:p>
            <a:pPr lvl="1"/>
            <a:r>
              <a:rPr lang="nl-NL" dirty="0">
                <a:ea typeface="Calibri"/>
                <a:cs typeface="Calibri"/>
              </a:rPr>
              <a:t>verwerking van betalingen, herinneringen, aanmaningen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nl-NL" dirty="0">
                <a:ea typeface="Calibri"/>
                <a:cs typeface="Calibri"/>
              </a:rPr>
              <a:t>Ledenpagina’s bewerken door fouten in systeem: betalingen afvinken, check op status lid/gast en vervaldatum, check op gemiste contributies in 2023 en 2024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b="1" dirty="0">
                <a:ea typeface="Calibri"/>
                <a:cs typeface="Calibri"/>
              </a:rPr>
              <a:t>Voorstel</a:t>
            </a:r>
            <a:endParaRPr lang="nl-NL" dirty="0">
              <a:ea typeface="Calibri"/>
              <a:cs typeface="Calibri"/>
            </a:endParaRPr>
          </a:p>
          <a:p>
            <a:r>
              <a:rPr lang="nl-NL" sz="2400" dirty="0">
                <a:ea typeface="Calibri"/>
                <a:cs typeface="Calibri"/>
              </a:rPr>
              <a:t>nieuwe leden eenmalige inschrijvings- en administratiekosten €15,=</a:t>
            </a:r>
          </a:p>
          <a:p>
            <a:r>
              <a:rPr lang="nl-NL" sz="2400" dirty="0">
                <a:ea typeface="Calibri"/>
                <a:cs typeface="Calibri"/>
              </a:rPr>
              <a:t>automatische incasso’s voor het innen contributie</a:t>
            </a:r>
          </a:p>
        </p:txBody>
      </p:sp>
    </p:spTree>
    <p:extLst>
      <p:ext uri="{BB962C8B-B14F-4D97-AF65-F5344CB8AC3E}">
        <p14:creationId xmlns:p14="http://schemas.microsoft.com/office/powerpoint/2010/main" val="49696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9A0AB-1B56-0BD0-F4FC-9EDB6F2EA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8209C-4CD0-0CAB-816A-B27E7150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4284" cy="1299902"/>
          </a:xfrm>
        </p:spPr>
        <p:txBody>
          <a:bodyPr anchor="ctr">
            <a:normAutofit/>
          </a:bodyPr>
          <a:lstStyle/>
          <a:p>
            <a:r>
              <a:rPr lang="nl-NL" dirty="0"/>
              <a:t>Financiën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Contributiewijziging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44D22-4902-6E27-A993-47A4208F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4284" cy="48441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000" b="1" dirty="0"/>
              <a:t>Werving nieuwe leden</a:t>
            </a:r>
          </a:p>
          <a:p>
            <a:r>
              <a:rPr lang="nl-NL" dirty="0"/>
              <a:t>Teruglopend aantal leden</a:t>
            </a:r>
          </a:p>
          <a:p>
            <a:pPr lvl="1"/>
            <a:r>
              <a:rPr lang="nl-NL" dirty="0"/>
              <a:t>Actieve rol alle leden in familie/kennissen kring/buren</a:t>
            </a:r>
          </a:p>
          <a:p>
            <a:r>
              <a:rPr lang="nl-NL" dirty="0"/>
              <a:t>VvE benaderen, hogere lidmaatschapskosten naar grootte </a:t>
            </a:r>
          </a:p>
          <a:p>
            <a:pPr lvl="1"/>
            <a:r>
              <a:rPr lang="nl-NL" dirty="0"/>
              <a:t>€100,=/500,=</a:t>
            </a:r>
          </a:p>
          <a:p>
            <a:r>
              <a:rPr lang="nl-NL" dirty="0"/>
              <a:t>MKB bedrijven benaderen via gemeente/leden</a:t>
            </a:r>
          </a:p>
          <a:p>
            <a:pPr lvl="1"/>
            <a:r>
              <a:rPr lang="nl-NL" dirty="0"/>
              <a:t>€250,=/500,=</a:t>
            </a:r>
          </a:p>
          <a:p>
            <a:r>
              <a:rPr lang="nl-NL" dirty="0"/>
              <a:t>Grond gebonden instellingen (voetbal, tennis, buurt)</a:t>
            </a:r>
          </a:p>
          <a:p>
            <a:r>
              <a:rPr lang="nl-NL" dirty="0"/>
              <a:t>Via makelaars werven nieuwe leden met folder in hun info pakket</a:t>
            </a:r>
          </a:p>
          <a:p>
            <a:pPr lvl="1"/>
            <a:r>
              <a:rPr lang="nl-NL" dirty="0"/>
              <a:t>en het makelaarskantoor zelf….</a:t>
            </a:r>
          </a:p>
          <a:p>
            <a:r>
              <a:rPr lang="nl-NL" dirty="0">
                <a:ea typeface="Calibri"/>
                <a:cs typeface="Calibri"/>
              </a:rPr>
              <a:t>Donateurs €50,=/jaar</a:t>
            </a:r>
          </a:p>
          <a:p>
            <a:pPr lvl="1"/>
            <a:r>
              <a:rPr lang="nl-NL" dirty="0">
                <a:ea typeface="Calibri"/>
                <a:cs typeface="Calibri"/>
              </a:rPr>
              <a:t>Mensen die VD een warm hart toedragen</a:t>
            </a:r>
          </a:p>
        </p:txBody>
      </p:sp>
    </p:spTree>
    <p:extLst>
      <p:ext uri="{BB962C8B-B14F-4D97-AF65-F5344CB8AC3E}">
        <p14:creationId xmlns:p14="http://schemas.microsoft.com/office/powerpoint/2010/main" val="400317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FD7FD-AFC4-42B9-2333-D57B1B580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AEBD-FAD5-DA44-583C-1724ADDB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4284" cy="1299902"/>
          </a:xfrm>
        </p:spPr>
        <p:txBody>
          <a:bodyPr anchor="ctr">
            <a:normAutofit/>
          </a:bodyPr>
          <a:lstStyle/>
          <a:p>
            <a:r>
              <a:rPr lang="nl-NL" dirty="0"/>
              <a:t>Financiën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Contributiewijziging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EE5D5-54C3-7E85-AB17-81CD8B62B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428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Voorstellen wijziging adviesgesprekken</a:t>
            </a:r>
          </a:p>
          <a:p>
            <a:r>
              <a:rPr lang="nl-NL" dirty="0"/>
              <a:t>Meerdere adviesgesprekken per adres/lid</a:t>
            </a:r>
          </a:p>
          <a:p>
            <a:r>
              <a:rPr lang="nl-NL" dirty="0"/>
              <a:t>Veel tijd vrijwilligers</a:t>
            </a:r>
          </a:p>
          <a:p>
            <a:r>
              <a:rPr lang="nl-NL" dirty="0"/>
              <a:t>Apparatuur die nodig is om adviezen te ondersteunen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>
                <a:ea typeface="Calibri"/>
                <a:cs typeface="Calibri"/>
              </a:rPr>
              <a:t>Voorstel</a:t>
            </a:r>
            <a:endParaRPr lang="nl-NL" dirty="0"/>
          </a:p>
          <a:p>
            <a:r>
              <a:rPr lang="nl-NL" dirty="0"/>
              <a:t>Voor leden is een energieprofiel rapportage gratis.</a:t>
            </a:r>
          </a:p>
          <a:p>
            <a:r>
              <a:rPr lang="nl-NL" dirty="0"/>
              <a:t>Vervolg adviesgesprekken tegen kostprijs naar benodigde tijd: bv CV/warmtepomp (vaak veel bezoeken nodig), warmtebeeld scan, </a:t>
            </a:r>
            <a:r>
              <a:rPr lang="nl-NL" dirty="0" err="1"/>
              <a:t>Blowerdoortest</a:t>
            </a:r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05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A82AD-BC5A-9754-10D0-4BFCFDF5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167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3A73-2961-FCDF-2AB1-B38BC3B3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23FEC-362B-1D0E-497A-CE19C018B4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6C414-CD38-F1CB-7C92-5F89D7655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Organisatie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Jaarverslag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Visie en missie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Statuten</a:t>
            </a:r>
          </a:p>
          <a:p>
            <a:r>
              <a:rPr lang="nl-NL" dirty="0"/>
              <a:t>Financiën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Overzicht 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Kascontrole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Decharge bestuur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Begroting 2025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dirty="0"/>
              <a:t>Contributiewijziging</a:t>
            </a:r>
          </a:p>
        </p:txBody>
      </p:sp>
    </p:spTree>
    <p:extLst>
      <p:ext uri="{BB962C8B-B14F-4D97-AF65-F5344CB8AC3E}">
        <p14:creationId xmlns:p14="http://schemas.microsoft.com/office/powerpoint/2010/main" val="403921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523A0-87CF-9B90-D5B5-2F254338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29D3-4B96-0DA8-8D36-2B6294E9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44284" cy="1299902"/>
          </a:xfrm>
        </p:spPr>
        <p:txBody>
          <a:bodyPr anchor="ctr">
            <a:normAutofit/>
          </a:bodyPr>
          <a:lstStyle/>
          <a:p>
            <a:r>
              <a:rPr lang="nl-NL" dirty="0"/>
              <a:t>Organisatie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Jaarverslag 2024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77BBA8-4AC9-1CE2-B8A5-ADEFDA2B6E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375604"/>
              </p:ext>
            </p:extLst>
          </p:nvPr>
        </p:nvGraphicFramePr>
        <p:xfrm>
          <a:off x="838200" y="1825625"/>
          <a:ext cx="10844284" cy="337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296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C00E6-63F6-E468-0386-AD8EADAF1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33757-70E3-032E-6A10-8079CAF44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Organisatie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Missie en Visie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A94A2E-FDB7-C6A8-D939-EF0130629E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28435" y="1690688"/>
            <a:ext cx="3306809" cy="4960214"/>
          </a:xfr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DEEC15E-E449-F9BF-86B4-571C832D47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3357579"/>
              </p:ext>
            </p:extLst>
          </p:nvPr>
        </p:nvGraphicFramePr>
        <p:xfrm>
          <a:off x="537327" y="1583703"/>
          <a:ext cx="7682845" cy="513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1485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32CE6-139C-E2E3-7997-2043D5F1B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B41B-96B5-2D0C-88D4-A7B6DDC59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Organisatie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Statuten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7DF25C-6632-2C78-4B24-81F849D0A5B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0320551"/>
              </p:ext>
            </p:extLst>
          </p:nvPr>
        </p:nvGraphicFramePr>
        <p:xfrm>
          <a:off x="6746630" y="1894220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1298CE-2780-D867-0DED-EFE2DC5314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7" y="1901703"/>
            <a:ext cx="3931208" cy="4351338"/>
          </a:xfrm>
        </p:spPr>
      </p:pic>
    </p:spTree>
    <p:extLst>
      <p:ext uri="{BB962C8B-B14F-4D97-AF65-F5344CB8AC3E}">
        <p14:creationId xmlns:p14="http://schemas.microsoft.com/office/powerpoint/2010/main" val="178188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80B6A-4A67-1309-FBD0-7E5DA5FC1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7B1D-9760-F402-A357-CA0DD0921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699"/>
            <a:ext cx="7623412" cy="504338"/>
          </a:xfrm>
        </p:spPr>
        <p:txBody>
          <a:bodyPr anchor="ctr">
            <a:normAutofit fontScale="90000"/>
          </a:bodyPr>
          <a:lstStyle/>
          <a:p>
            <a:r>
              <a:rPr lang="nl-NL" dirty="0"/>
              <a:t>Financiën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Begroting 2024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BEE46F-A8F3-9B5D-379E-32E792194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13">
            <a:extLst>
              <a:ext uri="{FF2B5EF4-FFF2-40B4-BE49-F238E27FC236}">
                <a16:creationId xmlns:a16="http://schemas.microsoft.com/office/drawing/2014/main" id="{34FD2DC0-98B0-7700-615D-BC0C8C3B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1" y="717296"/>
            <a:ext cx="8469179" cy="6140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32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2521-3F24-6F18-8F29-B82985A46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1F78-2445-BAD0-E170-14BA5EF5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Financiën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Realisatie 2024</a:t>
            </a:r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9FD32A03-D439-F781-B22B-A123B6BBF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48" y="2173246"/>
            <a:ext cx="10778252" cy="409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56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CA0AC-A6BC-6290-191B-88CBFEF01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F579-CD91-D252-268A-DFC4BEC8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Financiën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Kascontrole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BA753-693F-9FC5-0C79-3B3A3AB3A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7" y="1602839"/>
            <a:ext cx="4903811" cy="5138328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5F85E307-5391-EE5E-73EA-CC04E981C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553294"/>
              </p:ext>
            </p:extLst>
          </p:nvPr>
        </p:nvGraphicFramePr>
        <p:xfrm>
          <a:off x="5073525" y="3084380"/>
          <a:ext cx="7118475" cy="2175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149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48A55-62DB-D5F9-BCF8-3391D94EB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416A-04C7-AA28-BAF2-0068A61E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46"/>
            <a:ext cx="7623412" cy="543291"/>
          </a:xfrm>
        </p:spPr>
        <p:txBody>
          <a:bodyPr anchor="ctr">
            <a:normAutofit fontScale="90000"/>
          </a:bodyPr>
          <a:lstStyle/>
          <a:p>
            <a:r>
              <a:rPr lang="nl-NL" dirty="0"/>
              <a:t>Financiën </a:t>
            </a:r>
            <a:r>
              <a:rPr lang="nl-NL" dirty="0">
                <a:solidFill>
                  <a:schemeClr val="accent6"/>
                </a:solidFill>
              </a:rPr>
              <a:t>|</a:t>
            </a:r>
            <a:r>
              <a:rPr lang="nl-NL" dirty="0"/>
              <a:t> Begroting 2025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26C793-E987-F13B-1745-B12D03586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11">
            <a:extLst>
              <a:ext uri="{FF2B5EF4-FFF2-40B4-BE49-F238E27FC236}">
                <a16:creationId xmlns:a16="http://schemas.microsoft.com/office/drawing/2014/main" id="{2BA164BD-A184-9725-9A6B-5F3A8027A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83" y="681037"/>
            <a:ext cx="8097823" cy="6171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652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D6FE86B4-70FF-4F92-8E86-4EF988C00296}" vid="{760C8652-7E56-475D-BAB2-993E30B68F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48cbf3b-84b0-4688-9b6c-8503421a9d31" xsi:nil="true"/>
    <lcf76f155ced4ddcb4097134ff3c332f xmlns="197de847-94aa-478a-a1c1-36c2e6d706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F0945E0E834AAF1C051E4C8F9555" ma:contentTypeVersion="12" ma:contentTypeDescription="Een nieuw document maken." ma:contentTypeScope="" ma:versionID="5158f5713ba7a6538c27efb63d263bf2">
  <xsd:schema xmlns:xsd="http://www.w3.org/2001/XMLSchema" xmlns:xs="http://www.w3.org/2001/XMLSchema" xmlns:p="http://schemas.microsoft.com/office/2006/metadata/properties" xmlns:ns2="197de847-94aa-478a-a1c1-36c2e6d706cd" xmlns:ns3="d48cbf3b-84b0-4688-9b6c-8503421a9d31" targetNamespace="http://schemas.microsoft.com/office/2006/metadata/properties" ma:root="true" ma:fieldsID="4dc22fb849fdf5b2dfe90eb590205486" ns2:_="" ns3:_="">
    <xsd:import namespace="197de847-94aa-478a-a1c1-36c2e6d706cd"/>
    <xsd:import namespace="d48cbf3b-84b0-4688-9b6c-8503421a9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de847-94aa-478a-a1c1-36c2e6d706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3a22f517-e8d0-4605-9b25-e8f7caca75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cbf3b-84b0-4688-9b6c-8503421a9d3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dc5a3d-0875-49ab-9fcc-41cd4d0de92f}" ma:internalName="TaxCatchAll" ma:showField="CatchAllData" ma:web="d48cbf3b-84b0-4688-9b6c-8503421a9d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8B8433-313D-4DC8-9728-0B9F406ADCBE}">
  <ds:schemaRefs>
    <ds:schemaRef ds:uri="http://schemas.microsoft.com/office/2006/metadata/properties"/>
    <ds:schemaRef ds:uri="http://www.w3.org/2000/xmlns/"/>
    <ds:schemaRef ds:uri="d48cbf3b-84b0-4688-9b6c-8503421a9d31"/>
    <ds:schemaRef ds:uri="http://www.w3.org/2001/XMLSchema-instance"/>
    <ds:schemaRef ds:uri="197de847-94aa-478a-a1c1-36c2e6d706c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576AFE-DB95-4E72-89E6-F4F6F7262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7de847-94aa-478a-a1c1-36c2e6d706cd"/>
    <ds:schemaRef ds:uri="d48cbf3b-84b0-4688-9b6c-8503421a9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462175-E28B-46A0-9B80-999A317E42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potx VD nov 2023</Template>
  <TotalTime>670</TotalTime>
  <Words>723</Words>
  <Application>Microsoft Office PowerPoint</Application>
  <PresentationFormat>Breedbeeld</PresentationFormat>
  <Paragraphs>136</Paragraphs>
  <Slides>16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-apple-system-font</vt:lpstr>
      <vt:lpstr>Aptos</vt:lpstr>
      <vt:lpstr>Arial</vt:lpstr>
      <vt:lpstr>Calibri</vt:lpstr>
      <vt:lpstr>Calibri Light</vt:lpstr>
      <vt:lpstr>Century Gothic</vt:lpstr>
      <vt:lpstr>Kantoorthema</vt:lpstr>
      <vt:lpstr>Algemene Leden Vergadering</vt:lpstr>
      <vt:lpstr>Agenda</vt:lpstr>
      <vt:lpstr>Organisatie | Jaarverslag 2024</vt:lpstr>
      <vt:lpstr>Organisatie | Missie en Visie</vt:lpstr>
      <vt:lpstr>Organisatie | Statuten</vt:lpstr>
      <vt:lpstr>Financiën | Begroting 2024</vt:lpstr>
      <vt:lpstr>Financiën | Realisatie 2024</vt:lpstr>
      <vt:lpstr>Financiën | Kascontrole</vt:lpstr>
      <vt:lpstr>Financiën | Begroting 2025</vt:lpstr>
      <vt:lpstr>Financiën | Verwachting 2025</vt:lpstr>
      <vt:lpstr>Financiën | Contributiewijziging</vt:lpstr>
      <vt:lpstr>Financiën | Contributiewijziging</vt:lpstr>
      <vt:lpstr>Financiën | Contributiewijziging</vt:lpstr>
      <vt:lpstr>Financiën | Contributiewijziging</vt:lpstr>
      <vt:lpstr>Financiën | Contributiewijziging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Leden Vergadering</dc:title>
  <dc:creator>Cor Janssen</dc:creator>
  <cp:lastModifiedBy>Mieke van de Weijer</cp:lastModifiedBy>
  <cp:revision>46</cp:revision>
  <dcterms:created xsi:type="dcterms:W3CDTF">2025-03-19T19:12:43Z</dcterms:created>
  <dcterms:modified xsi:type="dcterms:W3CDTF">2025-05-06T12:15:31Z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0x010100815EF0945E0E834AAF1C051E4C8F9555</vt:lpwstr>
  </property>
  <property fmtid="{D5CDD505-2E9C-101B-9397-08002B2CF9AE}" pid="3" name="MediaServiceImageTags">
    <vt:lpwstr/>
  </property>
</Properties>
</file>