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9" r:id="rId2"/>
    <p:sldId id="314" r:id="rId3"/>
    <p:sldId id="261" r:id="rId4"/>
    <p:sldId id="263" r:id="rId5"/>
    <p:sldId id="331" r:id="rId6"/>
    <p:sldId id="353" r:id="rId7"/>
    <p:sldId id="355" r:id="rId8"/>
    <p:sldId id="341" r:id="rId9"/>
    <p:sldId id="334" r:id="rId10"/>
    <p:sldId id="356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ADC3EF-FA1D-4269-911F-A39916013580}" v="44" dt="2022-05-19T18:47:26.4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3625" autoAdjust="0"/>
  </p:normalViewPr>
  <p:slideViewPr>
    <p:cSldViewPr snapToGrid="0">
      <p:cViewPr varScale="1">
        <p:scale>
          <a:sx n="69" d="100"/>
          <a:sy n="69" d="100"/>
        </p:scale>
        <p:origin x="804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9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lagsma, Johan" userId="b8d6cb01-b3e0-41e2-988b-8497efc63bc3" providerId="ADAL" clId="{6F600B12-E633-41B0-A50B-888295A61A27}"/>
    <pc:docChg chg="undo custSel addSld delSld modSld sldOrd">
      <pc:chgData name="Vlagsma, Johan" userId="b8d6cb01-b3e0-41e2-988b-8497efc63bc3" providerId="ADAL" clId="{6F600B12-E633-41B0-A50B-888295A61A27}" dt="2022-05-02T18:21:51.577" v="1127" actId="6549"/>
      <pc:docMkLst>
        <pc:docMk/>
      </pc:docMkLst>
      <pc:sldChg chg="modSp mod">
        <pc:chgData name="Vlagsma, Johan" userId="b8d6cb01-b3e0-41e2-988b-8497efc63bc3" providerId="ADAL" clId="{6F600B12-E633-41B0-A50B-888295A61A27}" dt="2022-05-02T17:20:37.825" v="41" actId="255"/>
        <pc:sldMkLst>
          <pc:docMk/>
          <pc:sldMk cId="0" sldId="259"/>
        </pc:sldMkLst>
        <pc:spChg chg="mod">
          <ac:chgData name="Vlagsma, Johan" userId="b8d6cb01-b3e0-41e2-988b-8497efc63bc3" providerId="ADAL" clId="{6F600B12-E633-41B0-A50B-888295A61A27}" dt="2022-05-02T17:20:37.825" v="41" actId="255"/>
          <ac:spMkLst>
            <pc:docMk/>
            <pc:sldMk cId="0" sldId="259"/>
            <ac:spMk id="2" creationId="{00000000-0000-0000-0000-000000000000}"/>
          </ac:spMkLst>
        </pc:spChg>
      </pc:sldChg>
      <pc:sldChg chg="add ord modTransition">
        <pc:chgData name="Vlagsma, Johan" userId="b8d6cb01-b3e0-41e2-988b-8497efc63bc3" providerId="ADAL" clId="{6F600B12-E633-41B0-A50B-888295A61A27}" dt="2022-05-02T17:49:19.172" v="508"/>
        <pc:sldMkLst>
          <pc:docMk/>
          <pc:sldMk cId="0" sldId="261"/>
        </pc:sldMkLst>
      </pc:sldChg>
      <pc:sldChg chg="add del modTransition">
        <pc:chgData name="Vlagsma, Johan" userId="b8d6cb01-b3e0-41e2-988b-8497efc63bc3" providerId="ADAL" clId="{6F600B12-E633-41B0-A50B-888295A61A27}" dt="2022-05-02T18:11:19.594" v="967" actId="47"/>
        <pc:sldMkLst>
          <pc:docMk/>
          <pc:sldMk cId="0" sldId="262"/>
        </pc:sldMkLst>
      </pc:sldChg>
      <pc:sldChg chg="modSp add mod ord modTransition">
        <pc:chgData name="Vlagsma, Johan" userId="b8d6cb01-b3e0-41e2-988b-8497efc63bc3" providerId="ADAL" clId="{6F600B12-E633-41B0-A50B-888295A61A27}" dt="2022-05-02T18:14:45.227" v="993" actId="20577"/>
        <pc:sldMkLst>
          <pc:docMk/>
          <pc:sldMk cId="0" sldId="263"/>
        </pc:sldMkLst>
        <pc:spChg chg="mod">
          <ac:chgData name="Vlagsma, Johan" userId="b8d6cb01-b3e0-41e2-988b-8497efc63bc3" providerId="ADAL" clId="{6F600B12-E633-41B0-A50B-888295A61A27}" dt="2022-05-02T18:14:45.227" v="993" actId="20577"/>
          <ac:spMkLst>
            <pc:docMk/>
            <pc:sldMk cId="0" sldId="263"/>
            <ac:spMk id="3" creationId="{00000000-0000-0000-0000-000000000000}"/>
          </ac:spMkLst>
        </pc:spChg>
      </pc:sldChg>
      <pc:sldChg chg="add del modTransition">
        <pc:chgData name="Vlagsma, Johan" userId="b8d6cb01-b3e0-41e2-988b-8497efc63bc3" providerId="ADAL" clId="{6F600B12-E633-41B0-A50B-888295A61A27}" dt="2022-05-02T18:11:29.635" v="968" actId="2696"/>
        <pc:sldMkLst>
          <pc:docMk/>
          <pc:sldMk cId="0" sldId="264"/>
        </pc:sldMkLst>
      </pc:sldChg>
      <pc:sldChg chg="add del">
        <pc:chgData name="Vlagsma, Johan" userId="b8d6cb01-b3e0-41e2-988b-8497efc63bc3" providerId="ADAL" clId="{6F600B12-E633-41B0-A50B-888295A61A27}" dt="2022-05-02T18:14:32.054" v="982" actId="47"/>
        <pc:sldMkLst>
          <pc:docMk/>
          <pc:sldMk cId="2957769820" sldId="264"/>
        </pc:sldMkLst>
      </pc:sldChg>
      <pc:sldChg chg="add del modTransition">
        <pc:chgData name="Vlagsma, Johan" userId="b8d6cb01-b3e0-41e2-988b-8497efc63bc3" providerId="ADAL" clId="{6F600B12-E633-41B0-A50B-888295A61A27}" dt="2022-05-02T18:12:10.209" v="974" actId="47"/>
        <pc:sldMkLst>
          <pc:docMk/>
          <pc:sldMk cId="3865023432" sldId="306"/>
        </pc:sldMkLst>
      </pc:sldChg>
      <pc:sldChg chg="add ord">
        <pc:chgData name="Vlagsma, Johan" userId="b8d6cb01-b3e0-41e2-988b-8497efc63bc3" providerId="ADAL" clId="{6F600B12-E633-41B0-A50B-888295A61A27}" dt="2022-05-02T18:10:48.520" v="964"/>
        <pc:sldMkLst>
          <pc:docMk/>
          <pc:sldMk cId="552260329" sldId="314"/>
        </pc:sldMkLst>
      </pc:sldChg>
      <pc:sldChg chg="add del modTransition">
        <pc:chgData name="Vlagsma, Johan" userId="b8d6cb01-b3e0-41e2-988b-8497efc63bc3" providerId="ADAL" clId="{6F600B12-E633-41B0-A50B-888295A61A27}" dt="2022-05-02T18:11:15.185" v="966" actId="47"/>
        <pc:sldMkLst>
          <pc:docMk/>
          <pc:sldMk cId="1099992796" sldId="316"/>
        </pc:sldMkLst>
      </pc:sldChg>
      <pc:sldChg chg="add del modTransition">
        <pc:chgData name="Vlagsma, Johan" userId="b8d6cb01-b3e0-41e2-988b-8497efc63bc3" providerId="ADAL" clId="{6F600B12-E633-41B0-A50B-888295A61A27}" dt="2022-05-02T18:11:48.554" v="970" actId="47"/>
        <pc:sldMkLst>
          <pc:docMk/>
          <pc:sldMk cId="0" sldId="317"/>
        </pc:sldMkLst>
      </pc:sldChg>
      <pc:sldChg chg="add del modTransition">
        <pc:chgData name="Vlagsma, Johan" userId="b8d6cb01-b3e0-41e2-988b-8497efc63bc3" providerId="ADAL" clId="{6F600B12-E633-41B0-A50B-888295A61A27}" dt="2022-05-02T18:11:57.557" v="972" actId="47"/>
        <pc:sldMkLst>
          <pc:docMk/>
          <pc:sldMk cId="0" sldId="318"/>
        </pc:sldMkLst>
      </pc:sldChg>
      <pc:sldChg chg="add del modTransition">
        <pc:chgData name="Vlagsma, Johan" userId="b8d6cb01-b3e0-41e2-988b-8497efc63bc3" providerId="ADAL" clId="{6F600B12-E633-41B0-A50B-888295A61A27}" dt="2022-05-02T18:12:05.469" v="973" actId="47"/>
        <pc:sldMkLst>
          <pc:docMk/>
          <pc:sldMk cId="0" sldId="319"/>
        </pc:sldMkLst>
      </pc:sldChg>
      <pc:sldChg chg="add del modTransition">
        <pc:chgData name="Vlagsma, Johan" userId="b8d6cb01-b3e0-41e2-988b-8497efc63bc3" providerId="ADAL" clId="{6F600B12-E633-41B0-A50B-888295A61A27}" dt="2022-05-02T18:11:06.529" v="965" actId="47"/>
        <pc:sldMkLst>
          <pc:docMk/>
          <pc:sldMk cId="1613558622" sldId="320"/>
        </pc:sldMkLst>
      </pc:sldChg>
      <pc:sldChg chg="add">
        <pc:chgData name="Vlagsma, Johan" userId="b8d6cb01-b3e0-41e2-988b-8497efc63bc3" providerId="ADAL" clId="{6F600B12-E633-41B0-A50B-888295A61A27}" dt="2022-05-02T17:19:40.503" v="0"/>
        <pc:sldMkLst>
          <pc:docMk/>
          <pc:sldMk cId="0" sldId="321"/>
        </pc:sldMkLst>
      </pc:sldChg>
      <pc:sldChg chg="add del modTransition">
        <pc:chgData name="Vlagsma, Johan" userId="b8d6cb01-b3e0-41e2-988b-8497efc63bc3" providerId="ADAL" clId="{6F600B12-E633-41B0-A50B-888295A61A27}" dt="2022-05-02T18:11:53.839" v="971" actId="47"/>
        <pc:sldMkLst>
          <pc:docMk/>
          <pc:sldMk cId="0" sldId="322"/>
        </pc:sldMkLst>
      </pc:sldChg>
      <pc:sldChg chg="ord">
        <pc:chgData name="Vlagsma, Johan" userId="b8d6cb01-b3e0-41e2-988b-8497efc63bc3" providerId="ADAL" clId="{6F600B12-E633-41B0-A50B-888295A61A27}" dt="2022-05-02T17:48:24.928" v="481"/>
        <pc:sldMkLst>
          <pc:docMk/>
          <pc:sldMk cId="0" sldId="331"/>
        </pc:sldMkLst>
      </pc:sldChg>
      <pc:sldChg chg="modSp mod ord">
        <pc:chgData name="Vlagsma, Johan" userId="b8d6cb01-b3e0-41e2-988b-8497efc63bc3" providerId="ADAL" clId="{6F600B12-E633-41B0-A50B-888295A61A27}" dt="2022-05-02T18:21:51.577" v="1127" actId="6549"/>
        <pc:sldMkLst>
          <pc:docMk/>
          <pc:sldMk cId="0" sldId="334"/>
        </pc:sldMkLst>
        <pc:spChg chg="mod">
          <ac:chgData name="Vlagsma, Johan" userId="b8d6cb01-b3e0-41e2-988b-8497efc63bc3" providerId="ADAL" clId="{6F600B12-E633-41B0-A50B-888295A61A27}" dt="2022-05-02T18:20:40.577" v="1064" actId="20577"/>
          <ac:spMkLst>
            <pc:docMk/>
            <pc:sldMk cId="0" sldId="334"/>
            <ac:spMk id="2" creationId="{00000000-0000-0000-0000-000000000000}"/>
          </ac:spMkLst>
        </pc:spChg>
        <pc:spChg chg="mod">
          <ac:chgData name="Vlagsma, Johan" userId="b8d6cb01-b3e0-41e2-988b-8497efc63bc3" providerId="ADAL" clId="{6F600B12-E633-41B0-A50B-888295A61A27}" dt="2022-05-02T18:21:51.577" v="1127" actId="6549"/>
          <ac:spMkLst>
            <pc:docMk/>
            <pc:sldMk cId="0" sldId="334"/>
            <ac:spMk id="3" creationId="{00000000-0000-0000-0000-000000000000}"/>
          </ac:spMkLst>
        </pc:spChg>
        <pc:picChg chg="mod">
          <ac:chgData name="Vlagsma, Johan" userId="b8d6cb01-b3e0-41e2-988b-8497efc63bc3" providerId="ADAL" clId="{6F600B12-E633-41B0-A50B-888295A61A27}" dt="2022-05-02T18:20:18.551" v="1049" actId="14100"/>
          <ac:picMkLst>
            <pc:docMk/>
            <pc:sldMk cId="0" sldId="334"/>
            <ac:picMk id="6149" creationId="{00000000-0000-0000-0000-000000000000}"/>
          </ac:picMkLst>
        </pc:picChg>
      </pc:sldChg>
      <pc:sldChg chg="mod modShow">
        <pc:chgData name="Vlagsma, Johan" userId="b8d6cb01-b3e0-41e2-988b-8497efc63bc3" providerId="ADAL" clId="{6F600B12-E633-41B0-A50B-888295A61A27}" dt="2022-05-02T18:09:13.188" v="955" actId="729"/>
        <pc:sldMkLst>
          <pc:docMk/>
          <pc:sldMk cId="2973225865" sldId="335"/>
        </pc:sldMkLst>
      </pc:sldChg>
      <pc:sldChg chg="del">
        <pc:chgData name="Vlagsma, Johan" userId="b8d6cb01-b3e0-41e2-988b-8497efc63bc3" providerId="ADAL" clId="{6F600B12-E633-41B0-A50B-888295A61A27}" dt="2022-05-02T17:47:00.983" v="470" actId="47"/>
        <pc:sldMkLst>
          <pc:docMk/>
          <pc:sldMk cId="2486396351" sldId="340"/>
        </pc:sldMkLst>
      </pc:sldChg>
      <pc:sldChg chg="ord">
        <pc:chgData name="Vlagsma, Johan" userId="b8d6cb01-b3e0-41e2-988b-8497efc63bc3" providerId="ADAL" clId="{6F600B12-E633-41B0-A50B-888295A61A27}" dt="2022-05-02T17:47:32.221" v="472"/>
        <pc:sldMkLst>
          <pc:docMk/>
          <pc:sldMk cId="0" sldId="341"/>
        </pc:sldMkLst>
      </pc:sldChg>
      <pc:sldChg chg="del">
        <pc:chgData name="Vlagsma, Johan" userId="b8d6cb01-b3e0-41e2-988b-8497efc63bc3" providerId="ADAL" clId="{6F600B12-E633-41B0-A50B-888295A61A27}" dt="2022-05-02T18:09:01.526" v="954" actId="47"/>
        <pc:sldMkLst>
          <pc:docMk/>
          <pc:sldMk cId="0" sldId="345"/>
        </pc:sldMkLst>
      </pc:sldChg>
      <pc:sldChg chg="del ord">
        <pc:chgData name="Vlagsma, Johan" userId="b8d6cb01-b3e0-41e2-988b-8497efc63bc3" providerId="ADAL" clId="{6F600B12-E633-41B0-A50B-888295A61A27}" dt="2022-05-02T18:09:51.973" v="958" actId="47"/>
        <pc:sldMkLst>
          <pc:docMk/>
          <pc:sldMk cId="0" sldId="346"/>
        </pc:sldMkLst>
      </pc:sldChg>
      <pc:sldChg chg="del">
        <pc:chgData name="Vlagsma, Johan" userId="b8d6cb01-b3e0-41e2-988b-8497efc63bc3" providerId="ADAL" clId="{6F600B12-E633-41B0-A50B-888295A61A27}" dt="2022-05-02T18:09:47.070" v="957" actId="47"/>
        <pc:sldMkLst>
          <pc:docMk/>
          <pc:sldMk cId="0" sldId="347"/>
        </pc:sldMkLst>
      </pc:sldChg>
      <pc:sldChg chg="del">
        <pc:chgData name="Vlagsma, Johan" userId="b8d6cb01-b3e0-41e2-988b-8497efc63bc3" providerId="ADAL" clId="{6F600B12-E633-41B0-A50B-888295A61A27}" dt="2022-05-02T18:10:06.272" v="959" actId="47"/>
        <pc:sldMkLst>
          <pc:docMk/>
          <pc:sldMk cId="0" sldId="348"/>
        </pc:sldMkLst>
      </pc:sldChg>
      <pc:sldChg chg="mod modShow">
        <pc:chgData name="Vlagsma, Johan" userId="b8d6cb01-b3e0-41e2-988b-8497efc63bc3" providerId="ADAL" clId="{6F600B12-E633-41B0-A50B-888295A61A27}" dt="2022-05-02T18:09:15.758" v="956" actId="729"/>
        <pc:sldMkLst>
          <pc:docMk/>
          <pc:sldMk cId="0" sldId="349"/>
        </pc:sldMkLst>
      </pc:sldChg>
      <pc:sldChg chg="add del modTransition">
        <pc:chgData name="Vlagsma, Johan" userId="b8d6cb01-b3e0-41e2-988b-8497efc63bc3" providerId="ADAL" clId="{6F600B12-E633-41B0-A50B-888295A61A27}" dt="2022-05-02T18:10:09.548" v="960" actId="47"/>
        <pc:sldMkLst>
          <pc:docMk/>
          <pc:sldMk cId="0" sldId="350"/>
        </pc:sldMkLst>
      </pc:sldChg>
      <pc:sldChg chg="modSp new mod modShow">
        <pc:chgData name="Vlagsma, Johan" userId="b8d6cb01-b3e0-41e2-988b-8497efc63bc3" providerId="ADAL" clId="{6F600B12-E633-41B0-A50B-888295A61A27}" dt="2022-05-02T18:13:19.471" v="975" actId="729"/>
        <pc:sldMkLst>
          <pc:docMk/>
          <pc:sldMk cId="3916758319" sldId="351"/>
        </pc:sldMkLst>
        <pc:spChg chg="mod">
          <ac:chgData name="Vlagsma, Johan" userId="b8d6cb01-b3e0-41e2-988b-8497efc63bc3" providerId="ADAL" clId="{6F600B12-E633-41B0-A50B-888295A61A27}" dt="2022-05-02T17:21:00.018" v="54" actId="20577"/>
          <ac:spMkLst>
            <pc:docMk/>
            <pc:sldMk cId="3916758319" sldId="351"/>
            <ac:spMk id="2" creationId="{AB9B1E3A-A85E-4F27-87C4-C6F5E1172F85}"/>
          </ac:spMkLst>
        </pc:spChg>
        <pc:spChg chg="mod">
          <ac:chgData name="Vlagsma, Johan" userId="b8d6cb01-b3e0-41e2-988b-8497efc63bc3" providerId="ADAL" clId="{6F600B12-E633-41B0-A50B-888295A61A27}" dt="2022-05-02T17:49:31.627" v="511" actId="6549"/>
          <ac:spMkLst>
            <pc:docMk/>
            <pc:sldMk cId="3916758319" sldId="351"/>
            <ac:spMk id="3" creationId="{9F259F04-BBF1-4810-A6E8-C9A4FCEE3E21}"/>
          </ac:spMkLst>
        </pc:spChg>
      </pc:sldChg>
      <pc:sldChg chg="modSp new del mod">
        <pc:chgData name="Vlagsma, Johan" userId="b8d6cb01-b3e0-41e2-988b-8497efc63bc3" providerId="ADAL" clId="{6F600B12-E633-41B0-A50B-888295A61A27}" dt="2022-05-02T17:56:07.868" v="558" actId="47"/>
        <pc:sldMkLst>
          <pc:docMk/>
          <pc:sldMk cId="761280925" sldId="352"/>
        </pc:sldMkLst>
        <pc:spChg chg="mod">
          <ac:chgData name="Vlagsma, Johan" userId="b8d6cb01-b3e0-41e2-988b-8497efc63bc3" providerId="ADAL" clId="{6F600B12-E633-41B0-A50B-888295A61A27}" dt="2022-05-02T17:55:59.580" v="553" actId="21"/>
          <ac:spMkLst>
            <pc:docMk/>
            <pc:sldMk cId="761280925" sldId="352"/>
            <ac:spMk id="3" creationId="{D9EBD15B-A09F-43DC-9216-11896D133E1E}"/>
          </ac:spMkLst>
        </pc:spChg>
      </pc:sldChg>
      <pc:sldChg chg="addSp delSp modSp new del mod modClrScheme chgLayout">
        <pc:chgData name="Vlagsma, Johan" userId="b8d6cb01-b3e0-41e2-988b-8497efc63bc3" providerId="ADAL" clId="{6F600B12-E633-41B0-A50B-888295A61A27}" dt="2022-05-02T17:25:24.087" v="327" actId="680"/>
        <pc:sldMkLst>
          <pc:docMk/>
          <pc:sldMk cId="2522825212" sldId="352"/>
        </pc:sldMkLst>
        <pc:spChg chg="add del mod ord">
          <ac:chgData name="Vlagsma, Johan" userId="b8d6cb01-b3e0-41e2-988b-8497efc63bc3" providerId="ADAL" clId="{6F600B12-E633-41B0-A50B-888295A61A27}" dt="2022-05-02T17:25:23.144" v="326" actId="700"/>
          <ac:spMkLst>
            <pc:docMk/>
            <pc:sldMk cId="2522825212" sldId="352"/>
            <ac:spMk id="2" creationId="{7A7641A2-47EF-479A-97FE-4B5CE5138299}"/>
          </ac:spMkLst>
        </pc:spChg>
        <pc:spChg chg="add del mod ord">
          <ac:chgData name="Vlagsma, Johan" userId="b8d6cb01-b3e0-41e2-988b-8497efc63bc3" providerId="ADAL" clId="{6F600B12-E633-41B0-A50B-888295A61A27}" dt="2022-05-02T17:25:23.144" v="326" actId="700"/>
          <ac:spMkLst>
            <pc:docMk/>
            <pc:sldMk cId="2522825212" sldId="352"/>
            <ac:spMk id="3" creationId="{56EA9639-C341-4E9B-B57E-95A16C875B07}"/>
          </ac:spMkLst>
        </pc:spChg>
        <pc:spChg chg="add del mod ord">
          <ac:chgData name="Vlagsma, Johan" userId="b8d6cb01-b3e0-41e2-988b-8497efc63bc3" providerId="ADAL" clId="{6F600B12-E633-41B0-A50B-888295A61A27}" dt="2022-05-02T17:25:23.144" v="326" actId="700"/>
          <ac:spMkLst>
            <pc:docMk/>
            <pc:sldMk cId="2522825212" sldId="352"/>
            <ac:spMk id="4" creationId="{EE37D9F6-54D8-470B-BF6E-6ADA6A7BCB69}"/>
          </ac:spMkLst>
        </pc:spChg>
        <pc:spChg chg="add del mod ord">
          <ac:chgData name="Vlagsma, Johan" userId="b8d6cb01-b3e0-41e2-988b-8497efc63bc3" providerId="ADAL" clId="{6F600B12-E633-41B0-A50B-888295A61A27}" dt="2022-05-02T17:25:23.144" v="326" actId="700"/>
          <ac:spMkLst>
            <pc:docMk/>
            <pc:sldMk cId="2522825212" sldId="352"/>
            <ac:spMk id="5" creationId="{49C29F3B-EF98-4383-8DB7-A18A5D34C65D}"/>
          </ac:spMkLst>
        </pc:spChg>
      </pc:sldChg>
      <pc:sldChg chg="modSp new mod">
        <pc:chgData name="Vlagsma, Johan" userId="b8d6cb01-b3e0-41e2-988b-8497efc63bc3" providerId="ADAL" clId="{6F600B12-E633-41B0-A50B-888295A61A27}" dt="2022-05-02T18:17:08.274" v="1016" actId="20577"/>
        <pc:sldMkLst>
          <pc:docMk/>
          <pc:sldMk cId="327684654" sldId="353"/>
        </pc:sldMkLst>
        <pc:spChg chg="mod">
          <ac:chgData name="Vlagsma, Johan" userId="b8d6cb01-b3e0-41e2-988b-8497efc63bc3" providerId="ADAL" clId="{6F600B12-E633-41B0-A50B-888295A61A27}" dt="2022-05-02T17:50:59.269" v="547" actId="14100"/>
          <ac:spMkLst>
            <pc:docMk/>
            <pc:sldMk cId="327684654" sldId="353"/>
            <ac:spMk id="2" creationId="{B08DBD73-3B11-4E4D-8496-61D1B6887697}"/>
          </ac:spMkLst>
        </pc:spChg>
        <pc:spChg chg="mod">
          <ac:chgData name="Vlagsma, Johan" userId="b8d6cb01-b3e0-41e2-988b-8497efc63bc3" providerId="ADAL" clId="{6F600B12-E633-41B0-A50B-888295A61A27}" dt="2022-05-02T18:17:08.274" v="1016" actId="20577"/>
          <ac:spMkLst>
            <pc:docMk/>
            <pc:sldMk cId="327684654" sldId="353"/>
            <ac:spMk id="3" creationId="{5672B2D2-518C-4BBF-BB70-AAA2044F7FB8}"/>
          </ac:spMkLst>
        </pc:spChg>
      </pc:sldChg>
      <pc:sldChg chg="new">
        <pc:chgData name="Vlagsma, Johan" userId="b8d6cb01-b3e0-41e2-988b-8497efc63bc3" providerId="ADAL" clId="{6F600B12-E633-41B0-A50B-888295A61A27}" dt="2022-05-02T17:55:07.545" v="550" actId="680"/>
        <pc:sldMkLst>
          <pc:docMk/>
          <pc:sldMk cId="2980421084" sldId="354"/>
        </pc:sldMkLst>
      </pc:sldChg>
      <pc:sldChg chg="addSp modSp new mod">
        <pc:chgData name="Vlagsma, Johan" userId="b8d6cb01-b3e0-41e2-988b-8497efc63bc3" providerId="ADAL" clId="{6F600B12-E633-41B0-A50B-888295A61A27}" dt="2022-05-02T18:19:35.956" v="1048" actId="20577"/>
        <pc:sldMkLst>
          <pc:docMk/>
          <pc:sldMk cId="157760829" sldId="355"/>
        </pc:sldMkLst>
        <pc:spChg chg="mod">
          <ac:chgData name="Vlagsma, Johan" userId="b8d6cb01-b3e0-41e2-988b-8497efc63bc3" providerId="ADAL" clId="{6F600B12-E633-41B0-A50B-888295A61A27}" dt="2022-05-02T17:56:50.779" v="575" actId="20577"/>
          <ac:spMkLst>
            <pc:docMk/>
            <pc:sldMk cId="157760829" sldId="355"/>
            <ac:spMk id="2" creationId="{BA1D34BA-A1A7-4F11-B1B9-AC6AA50F1345}"/>
          </ac:spMkLst>
        </pc:spChg>
        <pc:spChg chg="mod">
          <ac:chgData name="Vlagsma, Johan" userId="b8d6cb01-b3e0-41e2-988b-8497efc63bc3" providerId="ADAL" clId="{6F600B12-E633-41B0-A50B-888295A61A27}" dt="2022-05-02T18:19:35.956" v="1048" actId="20577"/>
          <ac:spMkLst>
            <pc:docMk/>
            <pc:sldMk cId="157760829" sldId="355"/>
            <ac:spMk id="3" creationId="{85DE8161-BDD7-40AB-BA68-C43DEAA334F2}"/>
          </ac:spMkLst>
        </pc:spChg>
        <pc:picChg chg="add mod ord">
          <ac:chgData name="Vlagsma, Johan" userId="b8d6cb01-b3e0-41e2-988b-8497efc63bc3" providerId="ADAL" clId="{6F600B12-E633-41B0-A50B-888295A61A27}" dt="2022-05-02T18:18:43.153" v="1017" actId="167"/>
          <ac:picMkLst>
            <pc:docMk/>
            <pc:sldMk cId="157760829" sldId="355"/>
            <ac:picMk id="4" creationId="{AFEF30EB-4CEA-4246-95C0-6BDF37227CF3}"/>
          </ac:picMkLst>
        </pc:picChg>
      </pc:sldChg>
    </pc:docChg>
  </pc:docChgLst>
  <pc:docChgLst>
    <pc:chgData name="Vlagsma, Johan" userId="b8d6cb01-b3e0-41e2-988b-8497efc63bc3" providerId="ADAL" clId="{3FADC3EF-FA1D-4269-911F-A39916013580}"/>
    <pc:docChg chg="custSel addSld modSld modShowInfo">
      <pc:chgData name="Vlagsma, Johan" userId="b8d6cb01-b3e0-41e2-988b-8497efc63bc3" providerId="ADAL" clId="{3FADC3EF-FA1D-4269-911F-A39916013580}" dt="2022-05-19T18:47:26.437" v="133"/>
      <pc:docMkLst>
        <pc:docMk/>
      </pc:docMkLst>
      <pc:sldChg chg="modTransition">
        <pc:chgData name="Vlagsma, Johan" userId="b8d6cb01-b3e0-41e2-988b-8497efc63bc3" providerId="ADAL" clId="{3FADC3EF-FA1D-4269-911F-A39916013580}" dt="2022-05-19T18:47:26.437" v="133"/>
        <pc:sldMkLst>
          <pc:docMk/>
          <pc:sldMk cId="0" sldId="259"/>
        </pc:sldMkLst>
      </pc:sldChg>
      <pc:sldChg chg="addSp delSp modSp modTransition modAnim">
        <pc:chgData name="Vlagsma, Johan" userId="b8d6cb01-b3e0-41e2-988b-8497efc63bc3" providerId="ADAL" clId="{3FADC3EF-FA1D-4269-911F-A39916013580}" dt="2022-05-19T18:30:16.259" v="110"/>
        <pc:sldMkLst>
          <pc:docMk/>
          <pc:sldMk cId="0" sldId="261"/>
        </pc:sldMkLst>
        <pc:spChg chg="mod topLvl">
          <ac:chgData name="Vlagsma, Johan" userId="b8d6cb01-b3e0-41e2-988b-8497efc63bc3" providerId="ADAL" clId="{3FADC3EF-FA1D-4269-911F-A39916013580}" dt="2022-05-19T18:22:51.146" v="95" actId="164"/>
          <ac:spMkLst>
            <pc:docMk/>
            <pc:sldMk cId="0" sldId="261"/>
            <ac:spMk id="4" creationId="{00000000-0000-0000-0000-000000000000}"/>
          </ac:spMkLst>
        </pc:spChg>
        <pc:spChg chg="mod topLvl">
          <ac:chgData name="Vlagsma, Johan" userId="b8d6cb01-b3e0-41e2-988b-8497efc63bc3" providerId="ADAL" clId="{3FADC3EF-FA1D-4269-911F-A39916013580}" dt="2022-05-19T18:22:51.146" v="95" actId="164"/>
          <ac:spMkLst>
            <pc:docMk/>
            <pc:sldMk cId="0" sldId="261"/>
            <ac:spMk id="5" creationId="{00000000-0000-0000-0000-000000000000}"/>
          </ac:spMkLst>
        </pc:spChg>
        <pc:spChg chg="mod topLvl">
          <ac:chgData name="Vlagsma, Johan" userId="b8d6cb01-b3e0-41e2-988b-8497efc63bc3" providerId="ADAL" clId="{3FADC3EF-FA1D-4269-911F-A39916013580}" dt="2022-05-19T18:22:51.146" v="95" actId="164"/>
          <ac:spMkLst>
            <pc:docMk/>
            <pc:sldMk cId="0" sldId="261"/>
            <ac:spMk id="6" creationId="{00000000-0000-0000-0000-000000000000}"/>
          </ac:spMkLst>
        </pc:spChg>
        <pc:spChg chg="mod topLvl">
          <ac:chgData name="Vlagsma, Johan" userId="b8d6cb01-b3e0-41e2-988b-8497efc63bc3" providerId="ADAL" clId="{3FADC3EF-FA1D-4269-911F-A39916013580}" dt="2022-05-19T18:22:51.146" v="95" actId="164"/>
          <ac:spMkLst>
            <pc:docMk/>
            <pc:sldMk cId="0" sldId="261"/>
            <ac:spMk id="7" creationId="{00000000-0000-0000-0000-000000000000}"/>
          </ac:spMkLst>
        </pc:spChg>
        <pc:spChg chg="mod topLvl">
          <ac:chgData name="Vlagsma, Johan" userId="b8d6cb01-b3e0-41e2-988b-8497efc63bc3" providerId="ADAL" clId="{3FADC3EF-FA1D-4269-911F-A39916013580}" dt="2022-05-19T18:22:51.146" v="95" actId="164"/>
          <ac:spMkLst>
            <pc:docMk/>
            <pc:sldMk cId="0" sldId="261"/>
            <ac:spMk id="8" creationId="{00000000-0000-0000-0000-000000000000}"/>
          </ac:spMkLst>
        </pc:spChg>
        <pc:spChg chg="mod topLvl">
          <ac:chgData name="Vlagsma, Johan" userId="b8d6cb01-b3e0-41e2-988b-8497efc63bc3" providerId="ADAL" clId="{3FADC3EF-FA1D-4269-911F-A39916013580}" dt="2022-05-19T18:22:51.146" v="95" actId="164"/>
          <ac:spMkLst>
            <pc:docMk/>
            <pc:sldMk cId="0" sldId="261"/>
            <ac:spMk id="9" creationId="{00000000-0000-0000-0000-000000000000}"/>
          </ac:spMkLst>
        </pc:spChg>
        <pc:spChg chg="mod topLvl">
          <ac:chgData name="Vlagsma, Johan" userId="b8d6cb01-b3e0-41e2-988b-8497efc63bc3" providerId="ADAL" clId="{3FADC3EF-FA1D-4269-911F-A39916013580}" dt="2022-05-19T18:22:51.146" v="95" actId="164"/>
          <ac:spMkLst>
            <pc:docMk/>
            <pc:sldMk cId="0" sldId="261"/>
            <ac:spMk id="10" creationId="{00000000-0000-0000-0000-000000000000}"/>
          </ac:spMkLst>
        </pc:spChg>
        <pc:spChg chg="mod topLvl">
          <ac:chgData name="Vlagsma, Johan" userId="b8d6cb01-b3e0-41e2-988b-8497efc63bc3" providerId="ADAL" clId="{3FADC3EF-FA1D-4269-911F-A39916013580}" dt="2022-05-19T18:22:51.146" v="95" actId="164"/>
          <ac:spMkLst>
            <pc:docMk/>
            <pc:sldMk cId="0" sldId="261"/>
            <ac:spMk id="11" creationId="{00000000-0000-0000-0000-000000000000}"/>
          </ac:spMkLst>
        </pc:spChg>
        <pc:spChg chg="mod topLvl">
          <ac:chgData name="Vlagsma, Johan" userId="b8d6cb01-b3e0-41e2-988b-8497efc63bc3" providerId="ADAL" clId="{3FADC3EF-FA1D-4269-911F-A39916013580}" dt="2022-05-19T18:22:51.146" v="95" actId="164"/>
          <ac:spMkLst>
            <pc:docMk/>
            <pc:sldMk cId="0" sldId="261"/>
            <ac:spMk id="12" creationId="{00000000-0000-0000-0000-000000000000}"/>
          </ac:spMkLst>
        </pc:spChg>
        <pc:spChg chg="mod topLvl">
          <ac:chgData name="Vlagsma, Johan" userId="b8d6cb01-b3e0-41e2-988b-8497efc63bc3" providerId="ADAL" clId="{3FADC3EF-FA1D-4269-911F-A39916013580}" dt="2022-05-19T18:22:51.146" v="95" actId="164"/>
          <ac:spMkLst>
            <pc:docMk/>
            <pc:sldMk cId="0" sldId="261"/>
            <ac:spMk id="13" creationId="{00000000-0000-0000-0000-000000000000}"/>
          </ac:spMkLst>
        </pc:spChg>
        <pc:spChg chg="mod topLvl">
          <ac:chgData name="Vlagsma, Johan" userId="b8d6cb01-b3e0-41e2-988b-8497efc63bc3" providerId="ADAL" clId="{3FADC3EF-FA1D-4269-911F-A39916013580}" dt="2022-05-19T18:22:51.146" v="95" actId="164"/>
          <ac:spMkLst>
            <pc:docMk/>
            <pc:sldMk cId="0" sldId="261"/>
            <ac:spMk id="14" creationId="{00000000-0000-0000-0000-000000000000}"/>
          </ac:spMkLst>
        </pc:spChg>
        <pc:spChg chg="mod topLvl">
          <ac:chgData name="Vlagsma, Johan" userId="b8d6cb01-b3e0-41e2-988b-8497efc63bc3" providerId="ADAL" clId="{3FADC3EF-FA1D-4269-911F-A39916013580}" dt="2022-05-19T18:23:32.712" v="97" actId="164"/>
          <ac:spMkLst>
            <pc:docMk/>
            <pc:sldMk cId="0" sldId="261"/>
            <ac:spMk id="15" creationId="{00000000-0000-0000-0000-000000000000}"/>
          </ac:spMkLst>
        </pc:spChg>
        <pc:spChg chg="mod topLvl">
          <ac:chgData name="Vlagsma, Johan" userId="b8d6cb01-b3e0-41e2-988b-8497efc63bc3" providerId="ADAL" clId="{3FADC3EF-FA1D-4269-911F-A39916013580}" dt="2022-05-19T18:24:27.500" v="100" actId="164"/>
          <ac:spMkLst>
            <pc:docMk/>
            <pc:sldMk cId="0" sldId="261"/>
            <ac:spMk id="16" creationId="{00000000-0000-0000-0000-000000000000}"/>
          </ac:spMkLst>
        </pc:spChg>
        <pc:spChg chg="mod topLvl">
          <ac:chgData name="Vlagsma, Johan" userId="b8d6cb01-b3e0-41e2-988b-8497efc63bc3" providerId="ADAL" clId="{3FADC3EF-FA1D-4269-911F-A39916013580}" dt="2022-05-19T18:24:27.500" v="100" actId="164"/>
          <ac:spMkLst>
            <pc:docMk/>
            <pc:sldMk cId="0" sldId="261"/>
            <ac:spMk id="17" creationId="{00000000-0000-0000-0000-000000000000}"/>
          </ac:spMkLst>
        </pc:spChg>
        <pc:spChg chg="mod topLvl">
          <ac:chgData name="Vlagsma, Johan" userId="b8d6cb01-b3e0-41e2-988b-8497efc63bc3" providerId="ADAL" clId="{3FADC3EF-FA1D-4269-911F-A39916013580}" dt="2022-05-19T18:23:32.712" v="97" actId="164"/>
          <ac:spMkLst>
            <pc:docMk/>
            <pc:sldMk cId="0" sldId="261"/>
            <ac:spMk id="33" creationId="{00000000-0000-0000-0000-000000000000}"/>
          </ac:spMkLst>
        </pc:spChg>
        <pc:spChg chg="mod topLvl">
          <ac:chgData name="Vlagsma, Johan" userId="b8d6cb01-b3e0-41e2-988b-8497efc63bc3" providerId="ADAL" clId="{3FADC3EF-FA1D-4269-911F-A39916013580}" dt="2022-05-19T18:23:32.712" v="97" actId="164"/>
          <ac:spMkLst>
            <pc:docMk/>
            <pc:sldMk cId="0" sldId="261"/>
            <ac:spMk id="42" creationId="{00000000-0000-0000-0000-000000000000}"/>
          </ac:spMkLst>
        </pc:spChg>
        <pc:spChg chg="mod topLvl">
          <ac:chgData name="Vlagsma, Johan" userId="b8d6cb01-b3e0-41e2-988b-8497efc63bc3" providerId="ADAL" clId="{3FADC3EF-FA1D-4269-911F-A39916013580}" dt="2022-05-19T18:23:32.712" v="97" actId="164"/>
          <ac:spMkLst>
            <pc:docMk/>
            <pc:sldMk cId="0" sldId="261"/>
            <ac:spMk id="49" creationId="{00000000-0000-0000-0000-000000000000}"/>
          </ac:spMkLst>
        </pc:spChg>
        <pc:spChg chg="mod topLvl">
          <ac:chgData name="Vlagsma, Johan" userId="b8d6cb01-b3e0-41e2-988b-8497efc63bc3" providerId="ADAL" clId="{3FADC3EF-FA1D-4269-911F-A39916013580}" dt="2022-05-19T18:22:51.146" v="95" actId="164"/>
          <ac:spMkLst>
            <pc:docMk/>
            <pc:sldMk cId="0" sldId="261"/>
            <ac:spMk id="82" creationId="{00000000-0000-0000-0000-000000000000}"/>
          </ac:spMkLst>
        </pc:spChg>
        <pc:spChg chg="mod topLvl">
          <ac:chgData name="Vlagsma, Johan" userId="b8d6cb01-b3e0-41e2-988b-8497efc63bc3" providerId="ADAL" clId="{3FADC3EF-FA1D-4269-911F-A39916013580}" dt="2022-05-19T18:23:32.712" v="97" actId="164"/>
          <ac:spMkLst>
            <pc:docMk/>
            <pc:sldMk cId="0" sldId="261"/>
            <ac:spMk id="86" creationId="{00000000-0000-0000-0000-000000000000}"/>
          </ac:spMkLst>
        </pc:spChg>
        <pc:grpChg chg="add del mod">
          <ac:chgData name="Vlagsma, Johan" userId="b8d6cb01-b3e0-41e2-988b-8497efc63bc3" providerId="ADAL" clId="{3FADC3EF-FA1D-4269-911F-A39916013580}" dt="2022-05-19T18:22:24.645" v="94" actId="165"/>
          <ac:grpSpMkLst>
            <pc:docMk/>
            <pc:sldMk cId="0" sldId="261"/>
            <ac:grpSpMk id="3" creationId="{905AD563-FBA3-4287-A9C6-F14A4478E26D}"/>
          </ac:grpSpMkLst>
        </pc:grpChg>
        <pc:grpChg chg="add del mod">
          <ac:chgData name="Vlagsma, Johan" userId="b8d6cb01-b3e0-41e2-988b-8497efc63bc3" providerId="ADAL" clId="{3FADC3EF-FA1D-4269-911F-A39916013580}" dt="2022-05-19T18:23:01.935" v="96" actId="165"/>
          <ac:grpSpMkLst>
            <pc:docMk/>
            <pc:sldMk cId="0" sldId="261"/>
            <ac:grpSpMk id="24" creationId="{F1459144-5B1F-471F-A2D7-B7CC7E45547C}"/>
          </ac:grpSpMkLst>
        </pc:grpChg>
        <pc:grpChg chg="add del mod topLvl">
          <ac:chgData name="Vlagsma, Johan" userId="b8d6cb01-b3e0-41e2-988b-8497efc63bc3" providerId="ADAL" clId="{3FADC3EF-FA1D-4269-911F-A39916013580}" dt="2022-05-19T18:23:55.134" v="99" actId="165"/>
          <ac:grpSpMkLst>
            <pc:docMk/>
            <pc:sldMk cId="0" sldId="261"/>
            <ac:grpSpMk id="25" creationId="{6D1ABFBE-A166-4608-AB44-02497067B1E5}"/>
          </ac:grpSpMkLst>
        </pc:grpChg>
        <pc:grpChg chg="add del mod">
          <ac:chgData name="Vlagsma, Johan" userId="b8d6cb01-b3e0-41e2-988b-8497efc63bc3" providerId="ADAL" clId="{3FADC3EF-FA1D-4269-911F-A39916013580}" dt="2022-05-19T18:23:46.167" v="98" actId="165"/>
          <ac:grpSpMkLst>
            <pc:docMk/>
            <pc:sldMk cId="0" sldId="261"/>
            <ac:grpSpMk id="26" creationId="{B0A2A18F-C61C-4C94-AC9B-1257D8519611}"/>
          </ac:grpSpMkLst>
        </pc:grpChg>
        <pc:grpChg chg="add mod">
          <ac:chgData name="Vlagsma, Johan" userId="b8d6cb01-b3e0-41e2-988b-8497efc63bc3" providerId="ADAL" clId="{3FADC3EF-FA1D-4269-911F-A39916013580}" dt="2022-05-19T18:22:51.146" v="95" actId="164"/>
          <ac:grpSpMkLst>
            <pc:docMk/>
            <pc:sldMk cId="0" sldId="261"/>
            <ac:grpSpMk id="27" creationId="{9AFBC76A-9099-4823-9B88-ADC345EEB98B}"/>
          </ac:grpSpMkLst>
        </pc:grpChg>
        <pc:grpChg chg="add mod">
          <ac:chgData name="Vlagsma, Johan" userId="b8d6cb01-b3e0-41e2-988b-8497efc63bc3" providerId="ADAL" clId="{3FADC3EF-FA1D-4269-911F-A39916013580}" dt="2022-05-19T18:23:32.712" v="97" actId="164"/>
          <ac:grpSpMkLst>
            <pc:docMk/>
            <pc:sldMk cId="0" sldId="261"/>
            <ac:grpSpMk id="28" creationId="{CD3B5654-30F9-4923-9EFD-34393DCE188B}"/>
          </ac:grpSpMkLst>
        </pc:grpChg>
        <pc:grpChg chg="add mod">
          <ac:chgData name="Vlagsma, Johan" userId="b8d6cb01-b3e0-41e2-988b-8497efc63bc3" providerId="ADAL" clId="{3FADC3EF-FA1D-4269-911F-A39916013580}" dt="2022-05-19T18:24:27.500" v="100" actId="164"/>
          <ac:grpSpMkLst>
            <pc:docMk/>
            <pc:sldMk cId="0" sldId="261"/>
            <ac:grpSpMk id="30" creationId="{C1AAACAC-1A1C-4CD8-B584-126B1E5557DC}"/>
          </ac:grpSpMkLst>
        </pc:grpChg>
        <pc:picChg chg="mod topLvl">
          <ac:chgData name="Vlagsma, Johan" userId="b8d6cb01-b3e0-41e2-988b-8497efc63bc3" providerId="ADAL" clId="{3FADC3EF-FA1D-4269-911F-A39916013580}" dt="2022-05-19T18:24:27.500" v="100" actId="164"/>
          <ac:picMkLst>
            <pc:docMk/>
            <pc:sldMk cId="0" sldId="261"/>
            <ac:picMk id="11265" creationId="{00000000-0000-0000-0000-000000000000}"/>
          </ac:picMkLst>
        </pc:picChg>
        <pc:cxnChg chg="mod topLvl">
          <ac:chgData name="Vlagsma, Johan" userId="b8d6cb01-b3e0-41e2-988b-8497efc63bc3" providerId="ADAL" clId="{3FADC3EF-FA1D-4269-911F-A39916013580}" dt="2022-05-19T18:23:32.712" v="97" actId="164"/>
          <ac:cxnSpMkLst>
            <pc:docMk/>
            <pc:sldMk cId="0" sldId="261"/>
            <ac:cxnSpMk id="19" creationId="{00000000-0000-0000-0000-000000000000}"/>
          </ac:cxnSpMkLst>
        </pc:cxnChg>
        <pc:cxnChg chg="mod topLvl">
          <ac:chgData name="Vlagsma, Johan" userId="b8d6cb01-b3e0-41e2-988b-8497efc63bc3" providerId="ADAL" clId="{3FADC3EF-FA1D-4269-911F-A39916013580}" dt="2022-05-19T18:24:27.500" v="100" actId="164"/>
          <ac:cxnSpMkLst>
            <pc:docMk/>
            <pc:sldMk cId="0" sldId="261"/>
            <ac:cxnSpMk id="22" creationId="{00000000-0000-0000-0000-000000000000}"/>
          </ac:cxnSpMkLst>
        </pc:cxnChg>
        <pc:cxnChg chg="mod topLvl">
          <ac:chgData name="Vlagsma, Johan" userId="b8d6cb01-b3e0-41e2-988b-8497efc63bc3" providerId="ADAL" clId="{3FADC3EF-FA1D-4269-911F-A39916013580}" dt="2022-05-19T18:24:27.500" v="100" actId="164"/>
          <ac:cxnSpMkLst>
            <pc:docMk/>
            <pc:sldMk cId="0" sldId="261"/>
            <ac:cxnSpMk id="29" creationId="{00000000-0000-0000-0000-000000000000}"/>
          </ac:cxnSpMkLst>
        </pc:cxnChg>
        <pc:cxnChg chg="mod topLvl">
          <ac:chgData name="Vlagsma, Johan" userId="b8d6cb01-b3e0-41e2-988b-8497efc63bc3" providerId="ADAL" clId="{3FADC3EF-FA1D-4269-911F-A39916013580}" dt="2022-05-19T18:23:32.712" v="97" actId="164"/>
          <ac:cxnSpMkLst>
            <pc:docMk/>
            <pc:sldMk cId="0" sldId="261"/>
            <ac:cxnSpMk id="34" creationId="{00000000-0000-0000-0000-000000000000}"/>
          </ac:cxnSpMkLst>
        </pc:cxnChg>
        <pc:cxnChg chg="mod topLvl">
          <ac:chgData name="Vlagsma, Johan" userId="b8d6cb01-b3e0-41e2-988b-8497efc63bc3" providerId="ADAL" clId="{3FADC3EF-FA1D-4269-911F-A39916013580}" dt="2022-05-19T18:24:27.500" v="100" actId="164"/>
          <ac:cxnSpMkLst>
            <pc:docMk/>
            <pc:sldMk cId="0" sldId="261"/>
            <ac:cxnSpMk id="39" creationId="{00000000-0000-0000-0000-000000000000}"/>
          </ac:cxnSpMkLst>
        </pc:cxnChg>
        <pc:cxnChg chg="mod topLvl">
          <ac:chgData name="Vlagsma, Johan" userId="b8d6cb01-b3e0-41e2-988b-8497efc63bc3" providerId="ADAL" clId="{3FADC3EF-FA1D-4269-911F-A39916013580}" dt="2022-05-19T18:23:32.712" v="97" actId="164"/>
          <ac:cxnSpMkLst>
            <pc:docMk/>
            <pc:sldMk cId="0" sldId="261"/>
            <ac:cxnSpMk id="43" creationId="{00000000-0000-0000-0000-000000000000}"/>
          </ac:cxnSpMkLst>
        </pc:cxnChg>
        <pc:cxnChg chg="mod topLvl">
          <ac:chgData name="Vlagsma, Johan" userId="b8d6cb01-b3e0-41e2-988b-8497efc63bc3" providerId="ADAL" clId="{3FADC3EF-FA1D-4269-911F-A39916013580}" dt="2022-05-19T18:23:32.712" v="97" actId="164"/>
          <ac:cxnSpMkLst>
            <pc:docMk/>
            <pc:sldMk cId="0" sldId="261"/>
            <ac:cxnSpMk id="46" creationId="{00000000-0000-0000-0000-000000000000}"/>
          </ac:cxnSpMkLst>
        </pc:cxnChg>
        <pc:cxnChg chg="mod topLvl">
          <ac:chgData name="Vlagsma, Johan" userId="b8d6cb01-b3e0-41e2-988b-8497efc63bc3" providerId="ADAL" clId="{3FADC3EF-FA1D-4269-911F-A39916013580}" dt="2022-05-19T18:23:32.712" v="97" actId="164"/>
          <ac:cxnSpMkLst>
            <pc:docMk/>
            <pc:sldMk cId="0" sldId="261"/>
            <ac:cxnSpMk id="50" creationId="{00000000-0000-0000-0000-000000000000}"/>
          </ac:cxnSpMkLst>
        </pc:cxnChg>
        <pc:cxnChg chg="mod topLvl">
          <ac:chgData name="Vlagsma, Johan" userId="b8d6cb01-b3e0-41e2-988b-8497efc63bc3" providerId="ADAL" clId="{3FADC3EF-FA1D-4269-911F-A39916013580}" dt="2022-05-19T18:23:32.712" v="97" actId="164"/>
          <ac:cxnSpMkLst>
            <pc:docMk/>
            <pc:sldMk cId="0" sldId="261"/>
            <ac:cxnSpMk id="53" creationId="{00000000-0000-0000-0000-000000000000}"/>
          </ac:cxnSpMkLst>
        </pc:cxnChg>
        <pc:cxnChg chg="mod topLvl">
          <ac:chgData name="Vlagsma, Johan" userId="b8d6cb01-b3e0-41e2-988b-8497efc63bc3" providerId="ADAL" clId="{3FADC3EF-FA1D-4269-911F-A39916013580}" dt="2022-05-19T18:23:32.712" v="97" actId="164"/>
          <ac:cxnSpMkLst>
            <pc:docMk/>
            <pc:sldMk cId="0" sldId="261"/>
            <ac:cxnSpMk id="56" creationId="{00000000-0000-0000-0000-000000000000}"/>
          </ac:cxnSpMkLst>
        </pc:cxnChg>
        <pc:cxnChg chg="mod topLvl">
          <ac:chgData name="Vlagsma, Johan" userId="b8d6cb01-b3e0-41e2-988b-8497efc63bc3" providerId="ADAL" clId="{3FADC3EF-FA1D-4269-911F-A39916013580}" dt="2022-05-19T18:23:32.712" v="97" actId="164"/>
          <ac:cxnSpMkLst>
            <pc:docMk/>
            <pc:sldMk cId="0" sldId="261"/>
            <ac:cxnSpMk id="59" creationId="{00000000-0000-0000-0000-000000000000}"/>
          </ac:cxnSpMkLst>
        </pc:cxnChg>
        <pc:cxnChg chg="mod topLvl">
          <ac:chgData name="Vlagsma, Johan" userId="b8d6cb01-b3e0-41e2-988b-8497efc63bc3" providerId="ADAL" clId="{3FADC3EF-FA1D-4269-911F-A39916013580}" dt="2022-05-19T18:23:32.712" v="97" actId="164"/>
          <ac:cxnSpMkLst>
            <pc:docMk/>
            <pc:sldMk cId="0" sldId="261"/>
            <ac:cxnSpMk id="70" creationId="{00000000-0000-0000-0000-000000000000}"/>
          </ac:cxnSpMkLst>
        </pc:cxnChg>
        <pc:cxnChg chg="mod topLvl">
          <ac:chgData name="Vlagsma, Johan" userId="b8d6cb01-b3e0-41e2-988b-8497efc63bc3" providerId="ADAL" clId="{3FADC3EF-FA1D-4269-911F-A39916013580}" dt="2022-05-19T18:23:32.712" v="97" actId="164"/>
          <ac:cxnSpMkLst>
            <pc:docMk/>
            <pc:sldMk cId="0" sldId="261"/>
            <ac:cxnSpMk id="73" creationId="{00000000-0000-0000-0000-000000000000}"/>
          </ac:cxnSpMkLst>
        </pc:cxnChg>
        <pc:cxnChg chg="mod topLvl">
          <ac:chgData name="Vlagsma, Johan" userId="b8d6cb01-b3e0-41e2-988b-8497efc63bc3" providerId="ADAL" clId="{3FADC3EF-FA1D-4269-911F-A39916013580}" dt="2022-05-19T18:23:32.712" v="97" actId="164"/>
          <ac:cxnSpMkLst>
            <pc:docMk/>
            <pc:sldMk cId="0" sldId="261"/>
            <ac:cxnSpMk id="76" creationId="{00000000-0000-0000-0000-000000000000}"/>
          </ac:cxnSpMkLst>
        </pc:cxnChg>
        <pc:cxnChg chg="mod topLvl">
          <ac:chgData name="Vlagsma, Johan" userId="b8d6cb01-b3e0-41e2-988b-8497efc63bc3" providerId="ADAL" clId="{3FADC3EF-FA1D-4269-911F-A39916013580}" dt="2022-05-19T18:23:32.712" v="97" actId="164"/>
          <ac:cxnSpMkLst>
            <pc:docMk/>
            <pc:sldMk cId="0" sldId="261"/>
            <ac:cxnSpMk id="79" creationId="{00000000-0000-0000-0000-000000000000}"/>
          </ac:cxnSpMkLst>
        </pc:cxnChg>
        <pc:cxnChg chg="mod topLvl">
          <ac:chgData name="Vlagsma, Johan" userId="b8d6cb01-b3e0-41e2-988b-8497efc63bc3" providerId="ADAL" clId="{3FADC3EF-FA1D-4269-911F-A39916013580}" dt="2022-05-19T18:23:32.712" v="97" actId="164"/>
          <ac:cxnSpMkLst>
            <pc:docMk/>
            <pc:sldMk cId="0" sldId="261"/>
            <ac:cxnSpMk id="83" creationId="{00000000-0000-0000-0000-000000000000}"/>
          </ac:cxnSpMkLst>
        </pc:cxnChg>
        <pc:cxnChg chg="mod topLvl">
          <ac:chgData name="Vlagsma, Johan" userId="b8d6cb01-b3e0-41e2-988b-8497efc63bc3" providerId="ADAL" clId="{3FADC3EF-FA1D-4269-911F-A39916013580}" dt="2022-05-19T18:23:32.712" v="97" actId="164"/>
          <ac:cxnSpMkLst>
            <pc:docMk/>
            <pc:sldMk cId="0" sldId="261"/>
            <ac:cxnSpMk id="87" creationId="{00000000-0000-0000-0000-000000000000}"/>
          </ac:cxnSpMkLst>
        </pc:cxnChg>
        <pc:cxnChg chg="mod topLvl">
          <ac:chgData name="Vlagsma, Johan" userId="b8d6cb01-b3e0-41e2-988b-8497efc63bc3" providerId="ADAL" clId="{3FADC3EF-FA1D-4269-911F-A39916013580}" dt="2022-05-19T18:23:32.712" v="97" actId="164"/>
          <ac:cxnSpMkLst>
            <pc:docMk/>
            <pc:sldMk cId="0" sldId="261"/>
            <ac:cxnSpMk id="91" creationId="{00000000-0000-0000-0000-000000000000}"/>
          </ac:cxnSpMkLst>
        </pc:cxnChg>
        <pc:cxnChg chg="mod topLvl">
          <ac:chgData name="Vlagsma, Johan" userId="b8d6cb01-b3e0-41e2-988b-8497efc63bc3" providerId="ADAL" clId="{3FADC3EF-FA1D-4269-911F-A39916013580}" dt="2022-05-19T18:23:32.712" v="97" actId="164"/>
          <ac:cxnSpMkLst>
            <pc:docMk/>
            <pc:sldMk cId="0" sldId="261"/>
            <ac:cxnSpMk id="94" creationId="{00000000-0000-0000-0000-000000000000}"/>
          </ac:cxnSpMkLst>
        </pc:cxnChg>
      </pc:sldChg>
      <pc:sldChg chg="modTransition modNotesTx">
        <pc:chgData name="Vlagsma, Johan" userId="b8d6cb01-b3e0-41e2-988b-8497efc63bc3" providerId="ADAL" clId="{3FADC3EF-FA1D-4269-911F-A39916013580}" dt="2022-05-19T18:30:16.259" v="110"/>
        <pc:sldMkLst>
          <pc:docMk/>
          <pc:sldMk cId="0" sldId="263"/>
        </pc:sldMkLst>
      </pc:sldChg>
      <pc:sldChg chg="modTransition">
        <pc:chgData name="Vlagsma, Johan" userId="b8d6cb01-b3e0-41e2-988b-8497efc63bc3" providerId="ADAL" clId="{3FADC3EF-FA1D-4269-911F-A39916013580}" dt="2022-05-19T18:30:16.259" v="110"/>
        <pc:sldMkLst>
          <pc:docMk/>
          <pc:sldMk cId="552260329" sldId="314"/>
        </pc:sldMkLst>
      </pc:sldChg>
      <pc:sldChg chg="modTransition">
        <pc:chgData name="Vlagsma, Johan" userId="b8d6cb01-b3e0-41e2-988b-8497efc63bc3" providerId="ADAL" clId="{3FADC3EF-FA1D-4269-911F-A39916013580}" dt="2022-05-19T18:30:16.259" v="110"/>
        <pc:sldMkLst>
          <pc:docMk/>
          <pc:sldMk cId="0" sldId="331"/>
        </pc:sldMkLst>
      </pc:sldChg>
      <pc:sldChg chg="modSp mod modTransition">
        <pc:chgData name="Vlagsma, Johan" userId="b8d6cb01-b3e0-41e2-988b-8497efc63bc3" providerId="ADAL" clId="{3FADC3EF-FA1D-4269-911F-A39916013580}" dt="2022-05-19T18:43:03.401" v="128"/>
        <pc:sldMkLst>
          <pc:docMk/>
          <pc:sldMk cId="0" sldId="334"/>
        </pc:sldMkLst>
        <pc:spChg chg="mod">
          <ac:chgData name="Vlagsma, Johan" userId="b8d6cb01-b3e0-41e2-988b-8497efc63bc3" providerId="ADAL" clId="{3FADC3EF-FA1D-4269-911F-A39916013580}" dt="2022-05-19T18:36:44.829" v="115" actId="207"/>
          <ac:spMkLst>
            <pc:docMk/>
            <pc:sldMk cId="0" sldId="334"/>
            <ac:spMk id="3" creationId="{00000000-0000-0000-0000-000000000000}"/>
          </ac:spMkLst>
        </pc:spChg>
      </pc:sldChg>
      <pc:sldChg chg="modTransition">
        <pc:chgData name="Vlagsma, Johan" userId="b8d6cb01-b3e0-41e2-988b-8497efc63bc3" providerId="ADAL" clId="{3FADC3EF-FA1D-4269-911F-A39916013580}" dt="2022-05-19T18:30:16.259" v="110"/>
        <pc:sldMkLst>
          <pc:docMk/>
          <pc:sldMk cId="0" sldId="341"/>
        </pc:sldMkLst>
      </pc:sldChg>
      <pc:sldChg chg="modSp mod modTransition">
        <pc:chgData name="Vlagsma, Johan" userId="b8d6cb01-b3e0-41e2-988b-8497efc63bc3" providerId="ADAL" clId="{3FADC3EF-FA1D-4269-911F-A39916013580}" dt="2022-05-19T18:30:16.259" v="110"/>
        <pc:sldMkLst>
          <pc:docMk/>
          <pc:sldMk cId="327684654" sldId="353"/>
        </pc:sldMkLst>
        <pc:spChg chg="mod">
          <ac:chgData name="Vlagsma, Johan" userId="b8d6cb01-b3e0-41e2-988b-8497efc63bc3" providerId="ADAL" clId="{3FADC3EF-FA1D-4269-911F-A39916013580}" dt="2022-05-16T19:02:37.297" v="77" actId="20577"/>
          <ac:spMkLst>
            <pc:docMk/>
            <pc:sldMk cId="327684654" sldId="353"/>
            <ac:spMk id="3" creationId="{5672B2D2-518C-4BBF-BB70-AAA2044F7FB8}"/>
          </ac:spMkLst>
        </pc:spChg>
      </pc:sldChg>
      <pc:sldChg chg="modTransition">
        <pc:chgData name="Vlagsma, Johan" userId="b8d6cb01-b3e0-41e2-988b-8497efc63bc3" providerId="ADAL" clId="{3FADC3EF-FA1D-4269-911F-A39916013580}" dt="2022-05-19T18:30:16.259" v="110"/>
        <pc:sldMkLst>
          <pc:docMk/>
          <pc:sldMk cId="157760829" sldId="355"/>
        </pc:sldMkLst>
      </pc:sldChg>
      <pc:sldChg chg="addSp delSp modSp new mod modTransition modClrScheme chgLayout">
        <pc:chgData name="Vlagsma, Johan" userId="b8d6cb01-b3e0-41e2-988b-8497efc63bc3" providerId="ADAL" clId="{3FADC3EF-FA1D-4269-911F-A39916013580}" dt="2022-05-19T18:44:46.380" v="131"/>
        <pc:sldMkLst>
          <pc:docMk/>
          <pc:sldMk cId="3288995794" sldId="356"/>
        </pc:sldMkLst>
        <pc:spChg chg="del">
          <ac:chgData name="Vlagsma, Johan" userId="b8d6cb01-b3e0-41e2-988b-8497efc63bc3" providerId="ADAL" clId="{3FADC3EF-FA1D-4269-911F-A39916013580}" dt="2022-05-19T18:38:07.749" v="117" actId="700"/>
          <ac:spMkLst>
            <pc:docMk/>
            <pc:sldMk cId="3288995794" sldId="356"/>
            <ac:spMk id="2" creationId="{AC1318DD-69DA-4233-BD00-0B5C74ACBDD9}"/>
          </ac:spMkLst>
        </pc:spChg>
        <pc:spChg chg="del">
          <ac:chgData name="Vlagsma, Johan" userId="b8d6cb01-b3e0-41e2-988b-8497efc63bc3" providerId="ADAL" clId="{3FADC3EF-FA1D-4269-911F-A39916013580}" dt="2022-05-19T18:38:07.749" v="117" actId="700"/>
          <ac:spMkLst>
            <pc:docMk/>
            <pc:sldMk cId="3288995794" sldId="356"/>
            <ac:spMk id="3" creationId="{BD4FCF18-F417-42AF-88A8-A36902B9955B}"/>
          </ac:spMkLst>
        </pc:spChg>
        <pc:picChg chg="add mod">
          <ac:chgData name="Vlagsma, Johan" userId="b8d6cb01-b3e0-41e2-988b-8497efc63bc3" providerId="ADAL" clId="{3FADC3EF-FA1D-4269-911F-A39916013580}" dt="2022-05-19T18:38:56.114" v="125" actId="1076"/>
          <ac:picMkLst>
            <pc:docMk/>
            <pc:sldMk cId="3288995794" sldId="356"/>
            <ac:picMk id="4" creationId="{441E0931-6C1D-4BA3-8B58-38F0675EC16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8BEA7-1C95-4A39-8D7A-1B24BBE144E2}" type="datetimeFigureOut">
              <a:rPr lang="nl-NL" smtClean="0"/>
              <a:pPr/>
              <a:t>20-5-2022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34D91-C987-47D2-BEF9-BF125C6DB880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713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Vragen </a:t>
            </a:r>
            <a:r>
              <a:rPr lang="en-GB" dirty="0" err="1"/>
              <a:t>stellen</a:t>
            </a:r>
            <a:r>
              <a:rPr lang="en-GB" dirty="0"/>
              <a:t>:</a:t>
            </a:r>
          </a:p>
          <a:p>
            <a:r>
              <a:rPr lang="en-GB" dirty="0" err="1"/>
              <a:t>Waar</a:t>
            </a:r>
            <a:r>
              <a:rPr lang="en-GB" dirty="0"/>
              <a:t> </a:t>
            </a:r>
            <a:r>
              <a:rPr lang="en-GB" dirty="0" err="1"/>
              <a:t>denk</a:t>
            </a:r>
            <a:r>
              <a:rPr lang="en-GB" dirty="0"/>
              <a:t> je </a:t>
            </a:r>
            <a:r>
              <a:rPr lang="en-GB" dirty="0" err="1"/>
              <a:t>aan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…</a:t>
            </a:r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34D91-C987-47D2-BEF9-BF125C6DB880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6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44E9-9703-464B-A75A-43B625A5FEB1}" type="datetimeFigureOut">
              <a:rPr lang="nl-NL" smtClean="0"/>
              <a:pPr/>
              <a:t>20-5-2022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3DB6-8BF0-4C1F-BDCA-43FEF41BC56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2556522"/>
      </p:ext>
    </p:extLst>
  </p:cSld>
  <p:clrMapOvr>
    <a:masterClrMapping/>
  </p:clrMapOvr>
  <p:transition spd="slow" advTm="10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44E9-9703-464B-A75A-43B625A5FEB1}" type="datetimeFigureOut">
              <a:rPr lang="nl-NL" smtClean="0"/>
              <a:pPr/>
              <a:t>20-5-2022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3DB6-8BF0-4C1F-BDCA-43FEF41BC56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9950249"/>
      </p:ext>
    </p:extLst>
  </p:cSld>
  <p:clrMapOvr>
    <a:masterClrMapping/>
  </p:clrMapOvr>
  <p:transition spd="slow" advTm="10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44E9-9703-464B-A75A-43B625A5FEB1}" type="datetimeFigureOut">
              <a:rPr lang="nl-NL" smtClean="0"/>
              <a:pPr/>
              <a:t>20-5-2022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3DB6-8BF0-4C1F-BDCA-43FEF41BC56E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6401326"/>
      </p:ext>
    </p:extLst>
  </p:cSld>
  <p:clrMapOvr>
    <a:masterClrMapping/>
  </p:clrMapOvr>
  <p:transition spd="slow" advTm="10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44E9-9703-464B-A75A-43B625A5FEB1}" type="datetimeFigureOut">
              <a:rPr lang="nl-NL" smtClean="0"/>
              <a:pPr/>
              <a:t>20-5-2022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3DB6-8BF0-4C1F-BDCA-43FEF41BC56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0666995"/>
      </p:ext>
    </p:extLst>
  </p:cSld>
  <p:clrMapOvr>
    <a:masterClrMapping/>
  </p:clrMapOvr>
  <p:transition spd="slow" advTm="10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44E9-9703-464B-A75A-43B625A5FEB1}" type="datetimeFigureOut">
              <a:rPr lang="nl-NL" smtClean="0"/>
              <a:pPr/>
              <a:t>20-5-2022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3DB6-8BF0-4C1F-BDCA-43FEF41BC56E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3699801"/>
      </p:ext>
    </p:extLst>
  </p:cSld>
  <p:clrMapOvr>
    <a:masterClrMapping/>
  </p:clrMapOvr>
  <p:transition spd="slow" advTm="10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44E9-9703-464B-A75A-43B625A5FEB1}" type="datetimeFigureOut">
              <a:rPr lang="nl-NL" smtClean="0"/>
              <a:pPr/>
              <a:t>20-5-2022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3DB6-8BF0-4C1F-BDCA-43FEF41BC56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8693162"/>
      </p:ext>
    </p:extLst>
  </p:cSld>
  <p:clrMapOvr>
    <a:masterClrMapping/>
  </p:clrMapOvr>
  <p:transition spd="slow" advTm="10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44E9-9703-464B-A75A-43B625A5FEB1}" type="datetimeFigureOut">
              <a:rPr lang="nl-NL" smtClean="0"/>
              <a:pPr/>
              <a:t>20-5-2022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3DB6-8BF0-4C1F-BDCA-43FEF41BC56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6803626"/>
      </p:ext>
    </p:extLst>
  </p:cSld>
  <p:clrMapOvr>
    <a:masterClrMapping/>
  </p:clrMapOvr>
  <p:transition spd="slow" advTm="10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44E9-9703-464B-A75A-43B625A5FEB1}" type="datetimeFigureOut">
              <a:rPr lang="nl-NL" smtClean="0"/>
              <a:pPr/>
              <a:t>20-5-2022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3DB6-8BF0-4C1F-BDCA-43FEF41BC56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8181267"/>
      </p:ext>
    </p:extLst>
  </p:cSld>
  <p:clrMapOvr>
    <a:masterClrMapping/>
  </p:clrMapOvr>
  <p:transition spd="slow" advTm="10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44E9-9703-464B-A75A-43B625A5FEB1}" type="datetimeFigureOut">
              <a:rPr lang="nl-NL" smtClean="0"/>
              <a:pPr/>
              <a:t>20-5-2022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3DB6-8BF0-4C1F-BDCA-43FEF41BC56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1242053"/>
      </p:ext>
    </p:extLst>
  </p:cSld>
  <p:clrMapOvr>
    <a:masterClrMapping/>
  </p:clrMapOvr>
  <p:transition spd="slow" advTm="10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44E9-9703-464B-A75A-43B625A5FEB1}" type="datetimeFigureOut">
              <a:rPr lang="nl-NL" smtClean="0"/>
              <a:pPr/>
              <a:t>20-5-2022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3DB6-8BF0-4C1F-BDCA-43FEF41BC56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3906489"/>
      </p:ext>
    </p:extLst>
  </p:cSld>
  <p:clrMapOvr>
    <a:masterClrMapping/>
  </p:clrMapOvr>
  <p:transition spd="slow" advTm="10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44E9-9703-464B-A75A-43B625A5FEB1}" type="datetimeFigureOut">
              <a:rPr lang="nl-NL" smtClean="0"/>
              <a:pPr/>
              <a:t>20-5-2022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3DB6-8BF0-4C1F-BDCA-43FEF41BC56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2529696"/>
      </p:ext>
    </p:extLst>
  </p:cSld>
  <p:clrMapOvr>
    <a:masterClrMapping/>
  </p:clrMapOvr>
  <p:transition spd="slow" advTm="10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44E9-9703-464B-A75A-43B625A5FEB1}" type="datetimeFigureOut">
              <a:rPr lang="nl-NL" smtClean="0"/>
              <a:pPr/>
              <a:t>20-5-2022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3DB6-8BF0-4C1F-BDCA-43FEF41BC56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6795756"/>
      </p:ext>
    </p:extLst>
  </p:cSld>
  <p:clrMapOvr>
    <a:masterClrMapping/>
  </p:clrMapOvr>
  <p:transition spd="slow" advTm="10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44E9-9703-464B-A75A-43B625A5FEB1}" type="datetimeFigureOut">
              <a:rPr lang="nl-NL" smtClean="0"/>
              <a:pPr/>
              <a:t>20-5-2022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3DB6-8BF0-4C1F-BDCA-43FEF41BC56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6707669"/>
      </p:ext>
    </p:extLst>
  </p:cSld>
  <p:clrMapOvr>
    <a:masterClrMapping/>
  </p:clrMapOvr>
  <p:transition spd="slow" advTm="10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44E9-9703-464B-A75A-43B625A5FEB1}" type="datetimeFigureOut">
              <a:rPr lang="nl-NL" smtClean="0"/>
              <a:pPr/>
              <a:t>20-5-2022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3DB6-8BF0-4C1F-BDCA-43FEF41BC56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4251122"/>
      </p:ext>
    </p:extLst>
  </p:cSld>
  <p:clrMapOvr>
    <a:masterClrMapping/>
  </p:clrMapOvr>
  <p:transition spd="slow" advTm="10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44E9-9703-464B-A75A-43B625A5FEB1}" type="datetimeFigureOut">
              <a:rPr lang="nl-NL" smtClean="0"/>
              <a:pPr/>
              <a:t>20-5-2022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3DB6-8BF0-4C1F-BDCA-43FEF41BC56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5926609"/>
      </p:ext>
    </p:extLst>
  </p:cSld>
  <p:clrMapOvr>
    <a:masterClrMapping/>
  </p:clrMapOvr>
  <p:transition spd="slow" advTm="10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44E9-9703-464B-A75A-43B625A5FEB1}" type="datetimeFigureOut">
              <a:rPr lang="nl-NL" smtClean="0"/>
              <a:pPr/>
              <a:t>20-5-2022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3DB6-8BF0-4C1F-BDCA-43FEF41BC56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2447528"/>
      </p:ext>
    </p:extLst>
  </p:cSld>
  <p:clrMapOvr>
    <a:masterClrMapping/>
  </p:clrMapOvr>
  <p:transition spd="slow" advTm="10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444E9-9703-464B-A75A-43B625A5FEB1}" type="datetimeFigureOut">
              <a:rPr lang="nl-NL" smtClean="0"/>
              <a:pPr/>
              <a:t>20-5-2022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B913DB6-8BF0-4C1F-BDCA-43FEF41BC56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613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 advTm="10000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dgs.un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oetafdruktest.wwf.nl/" TargetMode="External"/><Relationship Id="rId2" Type="http://schemas.openxmlformats.org/officeDocument/2006/relationships/hyperlink" Target="https://brabantsevoetafdruk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veldhovenduurzaam.n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7968" y="2404534"/>
            <a:ext cx="8756821" cy="2010712"/>
          </a:xfrm>
        </p:spPr>
        <p:txBody>
          <a:bodyPr>
            <a:normAutofit/>
          </a:bodyPr>
          <a:lstStyle/>
          <a:p>
            <a:pPr algn="l"/>
            <a:r>
              <a:rPr lang="nl-NL" sz="4000" dirty="0"/>
              <a:t>Brede Verduurzaming</a:t>
            </a:r>
            <a:br>
              <a:rPr lang="nl-NL" sz="4000" dirty="0"/>
            </a:br>
            <a:br>
              <a:rPr lang="nl-NL" sz="4000" dirty="0"/>
            </a:br>
            <a:r>
              <a:rPr lang="nl-NL" sz="2400" dirty="0"/>
              <a:t>ALV 20 mei 2022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62223" y="5758249"/>
            <a:ext cx="7766936" cy="486030"/>
          </a:xfrm>
        </p:spPr>
        <p:txBody>
          <a:bodyPr>
            <a:normAutofit/>
          </a:bodyPr>
          <a:lstStyle/>
          <a:p>
            <a:pPr algn="l"/>
            <a:r>
              <a:rPr lang="nl-NL" sz="2000" dirty="0" err="1"/>
              <a:t>Veldhoven</a:t>
            </a:r>
            <a:r>
              <a:rPr lang="nl-NL" sz="2000" dirty="0"/>
              <a:t> Duurzaam 2022</a:t>
            </a:r>
          </a:p>
          <a:p>
            <a:pPr algn="l"/>
            <a:endParaRPr lang="nl-NL" sz="2000" dirty="0"/>
          </a:p>
        </p:txBody>
      </p:sp>
      <p:pic>
        <p:nvPicPr>
          <p:cNvPr id="4" name="Afbeelding 3" descr="logo.png">
            <a:extLst>
              <a:ext uri="{FF2B5EF4-FFF2-40B4-BE49-F238E27FC236}">
                <a16:creationId xmlns:a16="http://schemas.microsoft.com/office/drawing/2014/main" id="{7B7EB2E7-D178-45C4-8C28-5AD0A0E6C25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3363" y="336623"/>
            <a:ext cx="2410147" cy="999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logo.png">
            <a:extLst>
              <a:ext uri="{FF2B5EF4-FFF2-40B4-BE49-F238E27FC236}">
                <a16:creationId xmlns:a16="http://schemas.microsoft.com/office/drawing/2014/main" id="{441E0931-6C1D-4BA3-8B58-38F0675EC16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1090" y="1809029"/>
            <a:ext cx="7235125" cy="299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9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1978"/>
          </a:xfrm>
        </p:spPr>
        <p:txBody>
          <a:bodyPr>
            <a:normAutofit/>
          </a:bodyPr>
          <a:lstStyle/>
          <a:p>
            <a:r>
              <a:rPr lang="nl-NL" sz="2800" dirty="0" err="1"/>
              <a:t>Veldhoven</a:t>
            </a:r>
            <a:r>
              <a:rPr lang="nl-NL" sz="2800" dirty="0"/>
              <a:t> Duurzaam, waar staan we?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474573"/>
            <a:ext cx="9817672" cy="4843849"/>
          </a:xfrm>
        </p:spPr>
        <p:txBody>
          <a:bodyPr/>
          <a:lstStyle/>
          <a:p>
            <a:r>
              <a:rPr lang="nl-NL" dirty="0"/>
              <a:t>Op 6 november 2014 gestart</a:t>
            </a:r>
          </a:p>
          <a:p>
            <a:r>
              <a:rPr lang="nl-NL" dirty="0"/>
              <a:t>Op 9 april 2015 formeel als Vereniging opgericht en inmiddels bijna 7 jaar onderweg</a:t>
            </a:r>
          </a:p>
          <a:p>
            <a:r>
              <a:rPr lang="nl-NL" dirty="0"/>
              <a:t>Organisch gegroeid, veel geleerd, veel mensen ontmoet, veel goed werk verzet</a:t>
            </a:r>
          </a:p>
          <a:p>
            <a:endParaRPr lang="nl-NL" dirty="0"/>
          </a:p>
          <a:p>
            <a:r>
              <a:rPr lang="nl-NL" dirty="0"/>
              <a:t>“Waarom” was altijd impliciet en gebaseerd op ieders persoonlijke “waarom”</a:t>
            </a:r>
          </a:p>
          <a:p>
            <a:r>
              <a:rPr lang="nl-NL" dirty="0"/>
              <a:t>Maar welke “waarom” is </a:t>
            </a:r>
            <a:r>
              <a:rPr lang="nl-NL" i="1" dirty="0"/>
              <a:t>gemeenschappelijk voor ons als </a:t>
            </a:r>
            <a:r>
              <a:rPr lang="nl-NL" i="1" dirty="0" err="1"/>
              <a:t>Veldhoven</a:t>
            </a:r>
            <a:r>
              <a:rPr lang="nl-NL" i="1" dirty="0"/>
              <a:t> Duurzaam?</a:t>
            </a:r>
          </a:p>
          <a:p>
            <a:endParaRPr lang="nl-NL" dirty="0"/>
          </a:p>
          <a:p>
            <a:r>
              <a:rPr lang="nl-NL" dirty="0"/>
              <a:t>Begin bij </a:t>
            </a:r>
            <a:r>
              <a:rPr lang="nl-NL" i="1" dirty="0"/>
              <a:t>Wat we nu doen </a:t>
            </a:r>
            <a:r>
              <a:rPr lang="nl-NL" dirty="0"/>
              <a:t>en vraag meerdere malen </a:t>
            </a:r>
            <a:r>
              <a:rPr lang="nl-NL" i="1" dirty="0"/>
              <a:t>“waarom”…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226032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</p:spPr>
        <p:txBody>
          <a:bodyPr>
            <a:normAutofit/>
          </a:bodyPr>
          <a:lstStyle/>
          <a:p>
            <a:pPr algn="l"/>
            <a:r>
              <a:rPr lang="nl-NL" sz="2800" dirty="0"/>
              <a:t>Waarom doen we wat we doen?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AFBC76A-9099-4823-9B88-ADC345EEB98B}"/>
              </a:ext>
            </a:extLst>
          </p:cNvPr>
          <p:cNvGrpSpPr/>
          <p:nvPr/>
        </p:nvGrpSpPr>
        <p:grpSpPr>
          <a:xfrm>
            <a:off x="8152520" y="1432925"/>
            <a:ext cx="2688299" cy="4536504"/>
            <a:chOff x="8152520" y="1432925"/>
            <a:chExt cx="2688299" cy="4536504"/>
          </a:xfrm>
        </p:grpSpPr>
        <p:sp>
          <p:nvSpPr>
            <p:cNvPr id="4" name="Tekstvak 3"/>
            <p:cNvSpPr txBox="1"/>
            <p:nvPr/>
          </p:nvSpPr>
          <p:spPr>
            <a:xfrm>
              <a:off x="8152520" y="1432925"/>
              <a:ext cx="2304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Zonnepanelen advies</a:t>
              </a:r>
            </a:p>
          </p:txBody>
        </p:sp>
        <p:sp>
          <p:nvSpPr>
            <p:cNvPr id="5" name="Tekstvak 4"/>
            <p:cNvSpPr txBox="1"/>
            <p:nvPr/>
          </p:nvSpPr>
          <p:spPr>
            <a:xfrm>
              <a:off x="8152520" y="3892230"/>
              <a:ext cx="2304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CV advies</a:t>
              </a:r>
            </a:p>
          </p:txBody>
        </p:sp>
        <p:sp>
          <p:nvSpPr>
            <p:cNvPr id="6" name="Tekstvak 5"/>
            <p:cNvSpPr txBox="1"/>
            <p:nvPr/>
          </p:nvSpPr>
          <p:spPr>
            <a:xfrm>
              <a:off x="8152520" y="4263303"/>
              <a:ext cx="26882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Warmteverlies analyse</a:t>
              </a:r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8152520" y="4702928"/>
              <a:ext cx="26882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Ventilatie en Kierdichtheid advies</a:t>
              </a:r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8152520" y="5116366"/>
              <a:ext cx="26882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Energie Profiel</a:t>
              </a:r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8152520" y="5404398"/>
              <a:ext cx="26882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Warmtepomp advies</a:t>
              </a:r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8152520" y="1803998"/>
              <a:ext cx="26882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Stroomverbruik analyse</a:t>
              </a:r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8152520" y="2092030"/>
              <a:ext cx="26882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Energie opslag E</a:t>
              </a:r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8152520" y="3089108"/>
              <a:ext cx="21530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Beroepsonderwijs interesseren voor duurzaamheid</a:t>
              </a:r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8152520" y="2369029"/>
              <a:ext cx="26882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Zonnepark Welschap</a:t>
              </a:r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8152520" y="2646028"/>
              <a:ext cx="26882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 err="1"/>
                <a:t>Kempenstroom</a:t>
              </a:r>
              <a:endParaRPr lang="nl-NL" sz="1200" dirty="0"/>
            </a:p>
          </p:txBody>
        </p:sp>
        <p:sp>
          <p:nvSpPr>
            <p:cNvPr id="82" name="Tekstvak 81"/>
            <p:cNvSpPr txBox="1"/>
            <p:nvPr/>
          </p:nvSpPr>
          <p:spPr>
            <a:xfrm>
              <a:off x="8152520" y="5692430"/>
              <a:ext cx="26882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Warmte opslag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D3B5654-30F9-4923-9EFD-34393DCE188B}"/>
              </a:ext>
            </a:extLst>
          </p:cNvPr>
          <p:cNvGrpSpPr/>
          <p:nvPr/>
        </p:nvGrpSpPr>
        <p:grpSpPr>
          <a:xfrm>
            <a:off x="4349574" y="1432925"/>
            <a:ext cx="3802947" cy="4398006"/>
            <a:chOff x="4349574" y="1432925"/>
            <a:chExt cx="3802947" cy="4398006"/>
          </a:xfrm>
        </p:grpSpPr>
        <p:cxnSp>
          <p:nvCxnSpPr>
            <p:cNvPr id="43" name="Rechte verbindingslijn met pijl 33"/>
            <p:cNvCxnSpPr>
              <a:stCxn id="6" idx="1"/>
              <a:endCxn id="42" idx="3"/>
            </p:cNvCxnSpPr>
            <p:nvPr/>
          </p:nvCxnSpPr>
          <p:spPr>
            <a:xfrm rot="10800000">
              <a:off x="7768477" y="4390771"/>
              <a:ext cx="384043" cy="11033"/>
            </a:xfrm>
            <a:prstGeom prst="bentConnector3">
              <a:avLst>
                <a:gd name="adj1" fmla="val 50000"/>
              </a:avLst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met pijl 33"/>
            <p:cNvCxnSpPr>
              <a:stCxn id="7" idx="1"/>
              <a:endCxn id="49" idx="3"/>
            </p:cNvCxnSpPr>
            <p:nvPr/>
          </p:nvCxnSpPr>
          <p:spPr>
            <a:xfrm rot="10800000" flipV="1">
              <a:off x="7768478" y="4841427"/>
              <a:ext cx="384042" cy="1715"/>
            </a:xfrm>
            <a:prstGeom prst="bentConnector3">
              <a:avLst>
                <a:gd name="adj1" fmla="val 50000"/>
              </a:avLst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Rechte verbindingslijn met pijl 33"/>
            <p:cNvCxnSpPr>
              <a:stCxn id="12" idx="1"/>
              <a:endCxn id="86" idx="3"/>
            </p:cNvCxnSpPr>
            <p:nvPr/>
          </p:nvCxnSpPr>
          <p:spPr>
            <a:xfrm rot="10800000">
              <a:off x="7768480" y="3391950"/>
              <a:ext cx="384041" cy="20324"/>
            </a:xfrm>
            <a:prstGeom prst="bentConnector3">
              <a:avLst>
                <a:gd name="adj1" fmla="val 50000"/>
              </a:avLst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kstvak 14"/>
            <p:cNvSpPr txBox="1"/>
            <p:nvPr/>
          </p:nvSpPr>
          <p:spPr>
            <a:xfrm>
              <a:off x="5692339" y="1432925"/>
              <a:ext cx="18841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Minder fossiele stroom</a:t>
              </a:r>
            </a:p>
          </p:txBody>
        </p:sp>
        <p:cxnSp>
          <p:nvCxnSpPr>
            <p:cNvPr id="19" name="Rechte verbindingslijn met pijl 18"/>
            <p:cNvCxnSpPr>
              <a:stCxn id="4" idx="1"/>
              <a:endCxn id="15" idx="3"/>
            </p:cNvCxnSpPr>
            <p:nvPr/>
          </p:nvCxnSpPr>
          <p:spPr>
            <a:xfrm rot="10800000">
              <a:off x="7576456" y="1571425"/>
              <a:ext cx="576064" cy="12700"/>
            </a:xfrm>
            <a:prstGeom prst="bentConnector3">
              <a:avLst>
                <a:gd name="adj1" fmla="val 50000"/>
              </a:avLst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kstvak 32"/>
            <p:cNvSpPr txBox="1"/>
            <p:nvPr/>
          </p:nvSpPr>
          <p:spPr>
            <a:xfrm>
              <a:off x="4349574" y="3892230"/>
              <a:ext cx="19648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Minder gas gebruiken</a:t>
              </a:r>
            </a:p>
          </p:txBody>
        </p:sp>
        <p:cxnSp>
          <p:nvCxnSpPr>
            <p:cNvPr id="34" name="Rechte verbindingslijn met pijl 33"/>
            <p:cNvCxnSpPr>
              <a:stCxn id="5" idx="1"/>
              <a:endCxn id="33" idx="3"/>
            </p:cNvCxnSpPr>
            <p:nvPr/>
          </p:nvCxnSpPr>
          <p:spPr>
            <a:xfrm rot="10800000">
              <a:off x="6314390" y="4030730"/>
              <a:ext cx="1838131" cy="12700"/>
            </a:xfrm>
            <a:prstGeom prst="bentConnector3">
              <a:avLst>
                <a:gd name="adj1" fmla="val 50000"/>
              </a:avLst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kstvak 41"/>
            <p:cNvSpPr txBox="1"/>
            <p:nvPr/>
          </p:nvSpPr>
          <p:spPr>
            <a:xfrm>
              <a:off x="6232307" y="4252270"/>
              <a:ext cx="15361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Beter isoleren</a:t>
              </a:r>
            </a:p>
          </p:txBody>
        </p:sp>
        <p:cxnSp>
          <p:nvCxnSpPr>
            <p:cNvPr id="46" name="Rechte verbindingslijn met pijl 33"/>
            <p:cNvCxnSpPr>
              <a:stCxn id="42" idx="1"/>
              <a:endCxn id="33" idx="2"/>
            </p:cNvCxnSpPr>
            <p:nvPr/>
          </p:nvCxnSpPr>
          <p:spPr>
            <a:xfrm rot="10800000">
              <a:off x="5331983" y="4169230"/>
              <a:ext cx="900325" cy="221541"/>
            </a:xfrm>
            <a:prstGeom prst="bentConnector2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kstvak 48"/>
            <p:cNvSpPr txBox="1"/>
            <p:nvPr/>
          </p:nvSpPr>
          <p:spPr>
            <a:xfrm>
              <a:off x="6232307" y="4612310"/>
              <a:ext cx="15361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Warmteverlies beperken</a:t>
              </a:r>
            </a:p>
          </p:txBody>
        </p:sp>
        <p:cxnSp>
          <p:nvCxnSpPr>
            <p:cNvPr id="53" name="Rechte verbindingslijn met pijl 33"/>
            <p:cNvCxnSpPr>
              <a:stCxn id="49" idx="1"/>
              <a:endCxn id="33" idx="2"/>
            </p:cNvCxnSpPr>
            <p:nvPr/>
          </p:nvCxnSpPr>
          <p:spPr>
            <a:xfrm rot="10800000">
              <a:off x="5331983" y="4169229"/>
              <a:ext cx="900325" cy="673914"/>
            </a:xfrm>
            <a:prstGeom prst="bentConnector2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met pijl 33"/>
            <p:cNvCxnSpPr>
              <a:stCxn id="8" idx="1"/>
              <a:endCxn id="49" idx="2"/>
            </p:cNvCxnSpPr>
            <p:nvPr/>
          </p:nvCxnSpPr>
          <p:spPr>
            <a:xfrm rot="10800000">
              <a:off x="7000392" y="5073976"/>
              <a:ext cx="1152128" cy="180891"/>
            </a:xfrm>
            <a:prstGeom prst="bentConnector2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chte verbindingslijn met pijl 33"/>
            <p:cNvCxnSpPr>
              <a:stCxn id="9" idx="1"/>
              <a:endCxn id="33" idx="2"/>
            </p:cNvCxnSpPr>
            <p:nvPr/>
          </p:nvCxnSpPr>
          <p:spPr>
            <a:xfrm rot="10800000">
              <a:off x="5331982" y="4169230"/>
              <a:ext cx="2820538" cy="1373669"/>
            </a:xfrm>
            <a:prstGeom prst="bentConnector2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chte verbindingslijn met pijl 33"/>
            <p:cNvCxnSpPr>
              <a:stCxn id="10" idx="1"/>
              <a:endCxn id="15" idx="2"/>
            </p:cNvCxnSpPr>
            <p:nvPr/>
          </p:nvCxnSpPr>
          <p:spPr>
            <a:xfrm rot="10800000">
              <a:off x="6634398" y="1709924"/>
              <a:ext cx="1518122" cy="232574"/>
            </a:xfrm>
            <a:prstGeom prst="bentConnector2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echte verbindingslijn met pijl 33"/>
            <p:cNvCxnSpPr>
              <a:stCxn id="11" idx="1"/>
              <a:endCxn id="15" idx="2"/>
            </p:cNvCxnSpPr>
            <p:nvPr/>
          </p:nvCxnSpPr>
          <p:spPr>
            <a:xfrm rot="10800000">
              <a:off x="6634398" y="1709924"/>
              <a:ext cx="1518122" cy="520606"/>
            </a:xfrm>
            <a:prstGeom prst="bentConnector2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Rechte verbindingslijn met pijl 33"/>
            <p:cNvCxnSpPr>
              <a:stCxn id="13" idx="1"/>
              <a:endCxn id="15" idx="2"/>
            </p:cNvCxnSpPr>
            <p:nvPr/>
          </p:nvCxnSpPr>
          <p:spPr>
            <a:xfrm rot="10800000">
              <a:off x="6634398" y="1709925"/>
              <a:ext cx="1518122" cy="797605"/>
            </a:xfrm>
            <a:prstGeom prst="bentConnector2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Rechte verbindingslijn met pijl 33"/>
            <p:cNvCxnSpPr>
              <a:stCxn id="14" idx="1"/>
              <a:endCxn id="15" idx="2"/>
            </p:cNvCxnSpPr>
            <p:nvPr/>
          </p:nvCxnSpPr>
          <p:spPr>
            <a:xfrm rot="10800000">
              <a:off x="6634398" y="1709924"/>
              <a:ext cx="1518122" cy="1074604"/>
            </a:xfrm>
            <a:prstGeom prst="bentConnector2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Rechte verbindingslijn met pijl 33"/>
            <p:cNvCxnSpPr>
              <a:stCxn id="82" idx="1"/>
              <a:endCxn id="33" idx="2"/>
            </p:cNvCxnSpPr>
            <p:nvPr/>
          </p:nvCxnSpPr>
          <p:spPr>
            <a:xfrm rot="10800000">
              <a:off x="5331982" y="4169230"/>
              <a:ext cx="2820538" cy="1661701"/>
            </a:xfrm>
            <a:prstGeom prst="bentConnector2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kstvak 85"/>
            <p:cNvSpPr txBox="1"/>
            <p:nvPr/>
          </p:nvSpPr>
          <p:spPr>
            <a:xfrm>
              <a:off x="5511115" y="3161117"/>
              <a:ext cx="22573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Bewoners helpen plannen te realiseren</a:t>
              </a:r>
            </a:p>
          </p:txBody>
        </p:sp>
        <p:cxnSp>
          <p:nvCxnSpPr>
            <p:cNvPr id="91" name="Rechte verbindingslijn met pijl 33"/>
            <p:cNvCxnSpPr>
              <a:stCxn id="86" idx="1"/>
              <a:endCxn id="33" idx="0"/>
            </p:cNvCxnSpPr>
            <p:nvPr/>
          </p:nvCxnSpPr>
          <p:spPr>
            <a:xfrm rot="10800000" flipV="1">
              <a:off x="5331983" y="3391950"/>
              <a:ext cx="179133" cy="500280"/>
            </a:xfrm>
            <a:prstGeom prst="bentConnector2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Rechte verbindingslijn met pijl 33"/>
            <p:cNvCxnSpPr>
              <a:stCxn id="86" idx="0"/>
              <a:endCxn id="15" idx="2"/>
            </p:cNvCxnSpPr>
            <p:nvPr/>
          </p:nvCxnSpPr>
          <p:spPr>
            <a:xfrm rot="16200000" flipV="1">
              <a:off x="5911502" y="2432821"/>
              <a:ext cx="1451193" cy="5399"/>
            </a:xfrm>
            <a:prstGeom prst="bentConnector3">
              <a:avLst>
                <a:gd name="adj1" fmla="val 50000"/>
              </a:avLst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Tijdelijke aanduiding voor inhoud 4">
            <a:extLst>
              <a:ext uri="{FF2B5EF4-FFF2-40B4-BE49-F238E27FC236}">
                <a16:creationId xmlns:a16="http://schemas.microsoft.com/office/drawing/2014/main" id="{EDFAF675-4D7E-4405-B932-04C2E7E1A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9" y="3253945"/>
            <a:ext cx="3401063" cy="2998633"/>
          </a:xfr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C1AAACAC-1A1C-4CD8-B584-126B1E5557DC}"/>
              </a:ext>
            </a:extLst>
          </p:cNvPr>
          <p:cNvGrpSpPr/>
          <p:nvPr/>
        </p:nvGrpSpPr>
        <p:grpSpPr>
          <a:xfrm>
            <a:off x="189470" y="1441163"/>
            <a:ext cx="5502869" cy="2581330"/>
            <a:chOff x="189470" y="1441163"/>
            <a:chExt cx="5502869" cy="2581330"/>
          </a:xfrm>
        </p:grpSpPr>
        <p:cxnSp>
          <p:nvCxnSpPr>
            <p:cNvPr id="22" name="Rechte verbindingslijn met pijl 21"/>
            <p:cNvCxnSpPr>
              <a:stCxn id="15" idx="1"/>
              <a:endCxn id="16" idx="3"/>
            </p:cNvCxnSpPr>
            <p:nvPr/>
          </p:nvCxnSpPr>
          <p:spPr>
            <a:xfrm rot="10800000" flipV="1">
              <a:off x="4973383" y="1563186"/>
              <a:ext cx="718956" cy="19271"/>
            </a:xfrm>
            <a:prstGeom prst="bentConnector3">
              <a:avLst>
                <a:gd name="adj1" fmla="val 50000"/>
              </a:avLst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met pijl 38"/>
            <p:cNvCxnSpPr>
              <a:stCxn id="33" idx="1"/>
              <a:endCxn id="16" idx="2"/>
            </p:cNvCxnSpPr>
            <p:nvPr/>
          </p:nvCxnSpPr>
          <p:spPr>
            <a:xfrm rot="10800000">
              <a:off x="4130140" y="1720958"/>
              <a:ext cx="219435" cy="2301535"/>
            </a:xfrm>
            <a:prstGeom prst="bentConnector2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kstvak 15"/>
            <p:cNvSpPr txBox="1"/>
            <p:nvPr/>
          </p:nvSpPr>
          <p:spPr>
            <a:xfrm>
              <a:off x="3286894" y="1443958"/>
              <a:ext cx="16864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CO2 uitstoot verlagen</a:t>
              </a:r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189470" y="1441163"/>
              <a:ext cx="28502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Betaalbare en duurzame energie</a:t>
              </a:r>
            </a:p>
          </p:txBody>
        </p:sp>
        <p:cxnSp>
          <p:nvCxnSpPr>
            <p:cNvPr id="29" name="Rechte verbindingslijn met pijl 28"/>
            <p:cNvCxnSpPr>
              <a:stCxn id="16" idx="1"/>
              <a:endCxn id="17" idx="3"/>
            </p:cNvCxnSpPr>
            <p:nvPr/>
          </p:nvCxnSpPr>
          <p:spPr>
            <a:xfrm rot="10800000" flipV="1">
              <a:off x="3039762" y="1582458"/>
              <a:ext cx="247132" cy="12594"/>
            </a:xfrm>
            <a:prstGeom prst="bentConnector3">
              <a:avLst>
                <a:gd name="adj1" fmla="val 50000"/>
              </a:avLst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26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3005" y="1772552"/>
              <a:ext cx="1142457" cy="1135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</p:spPr>
        <p:txBody>
          <a:bodyPr>
            <a:normAutofit/>
          </a:bodyPr>
          <a:lstStyle/>
          <a:p>
            <a:pPr algn="l"/>
            <a:r>
              <a:rPr lang="nl-NL" sz="2800" dirty="0"/>
              <a:t>Duurzaamheid is breder dan de Energie transitie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052737"/>
            <a:ext cx="10972800" cy="5073427"/>
          </a:xfrm>
        </p:spPr>
        <p:txBody>
          <a:bodyPr>
            <a:normAutofit/>
          </a:bodyPr>
          <a:lstStyle/>
          <a:p>
            <a:r>
              <a:rPr lang="nl-NL" sz="2000" dirty="0">
                <a:sym typeface="Wingdings" pitchFamily="2" charset="2"/>
              </a:rPr>
              <a:t>Duurzame </a:t>
            </a:r>
            <a:r>
              <a:rPr lang="nl-NL" sz="2000" dirty="0" err="1">
                <a:sym typeface="Wingdings" pitchFamily="2" charset="2"/>
              </a:rPr>
              <a:t>Ontwikkelings</a:t>
            </a:r>
            <a:r>
              <a:rPr lang="nl-NL" sz="2000" dirty="0">
                <a:sym typeface="Wingdings" pitchFamily="2" charset="2"/>
              </a:rPr>
              <a:t> Doelstellingen van de VN</a:t>
            </a:r>
          </a:p>
          <a:p>
            <a:r>
              <a:rPr lang="nl-NL" sz="2000" dirty="0">
                <a:sym typeface="Wingdings" pitchFamily="2" charset="2"/>
                <a:hlinkClick r:id="rId3"/>
              </a:rPr>
              <a:t>https://sdgs.un.org/</a:t>
            </a:r>
            <a:endParaRPr lang="nl-NL" sz="2000" dirty="0">
              <a:sym typeface="Wingdings" pitchFamily="2" charset="2"/>
            </a:endParaRPr>
          </a:p>
          <a:p>
            <a:endParaRPr lang="nl-NL" sz="2000" dirty="0">
              <a:sym typeface="Wingdings" pitchFamily="2" charset="2"/>
            </a:endParaRPr>
          </a:p>
          <a:p>
            <a:r>
              <a:rPr lang="nl-NL" sz="2000" dirty="0">
                <a:sym typeface="Wingdings" pitchFamily="2" charset="2"/>
              </a:rPr>
              <a:t>Gekozen speerpunten:</a:t>
            </a:r>
          </a:p>
          <a:p>
            <a:pPr lvl="1"/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7) </a:t>
            </a:r>
            <a:r>
              <a:rPr lang="en-US" b="1" dirty="0" err="1">
                <a:solidFill>
                  <a:srgbClr val="0070C0"/>
                </a:solidFill>
                <a:sym typeface="Wingdings" pitchFamily="2" charset="2"/>
              </a:rPr>
              <a:t>Betaalbare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70C0"/>
                </a:solidFill>
                <a:sym typeface="Wingdings" pitchFamily="2" charset="2"/>
              </a:rPr>
              <a:t>en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70C0"/>
                </a:solidFill>
                <a:sym typeface="Wingdings" pitchFamily="2" charset="2"/>
              </a:rPr>
              <a:t>schone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70C0"/>
                </a:solidFill>
                <a:sym typeface="Wingdings" pitchFamily="2" charset="2"/>
              </a:rPr>
              <a:t>energie</a:t>
            </a:r>
            <a:endParaRPr lang="en-US" b="1" dirty="0">
              <a:solidFill>
                <a:srgbClr val="0070C0"/>
              </a:solidFill>
              <a:sym typeface="Wingdings" pitchFamily="2" charset="2"/>
            </a:endParaRPr>
          </a:p>
          <a:p>
            <a:pPr lvl="1"/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11) </a:t>
            </a:r>
            <a:r>
              <a:rPr lang="en-US" b="1" dirty="0" err="1">
                <a:solidFill>
                  <a:srgbClr val="0070C0"/>
                </a:solidFill>
                <a:sym typeface="Wingdings" pitchFamily="2" charset="2"/>
              </a:rPr>
              <a:t>Duurzame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70C0"/>
                </a:solidFill>
                <a:sym typeface="Wingdings" pitchFamily="2" charset="2"/>
              </a:rPr>
              <a:t>steden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70C0"/>
                </a:solidFill>
                <a:sym typeface="Wingdings" pitchFamily="2" charset="2"/>
              </a:rPr>
              <a:t>en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70C0"/>
                </a:solidFill>
                <a:sym typeface="Wingdings" pitchFamily="2" charset="2"/>
              </a:rPr>
              <a:t>gemeenschappen</a:t>
            </a:r>
            <a:endParaRPr lang="en-US" b="1" dirty="0">
              <a:solidFill>
                <a:srgbClr val="0070C0"/>
              </a:solidFill>
              <a:sym typeface="Wingdings" pitchFamily="2" charset="2"/>
            </a:endParaRPr>
          </a:p>
          <a:p>
            <a:pPr lvl="1"/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12) </a:t>
            </a:r>
            <a:r>
              <a:rPr lang="en-US" b="1" dirty="0" err="1">
                <a:solidFill>
                  <a:srgbClr val="0070C0"/>
                </a:solidFill>
                <a:sym typeface="Wingdings" pitchFamily="2" charset="2"/>
              </a:rPr>
              <a:t>Verantwoorde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70C0"/>
                </a:solidFill>
                <a:sym typeface="Wingdings" pitchFamily="2" charset="2"/>
              </a:rPr>
              <a:t>consumptie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 en </a:t>
            </a:r>
            <a:r>
              <a:rPr lang="en-US" b="1" dirty="0" err="1">
                <a:solidFill>
                  <a:srgbClr val="0070C0"/>
                </a:solidFill>
                <a:sym typeface="Wingdings" pitchFamily="2" charset="2"/>
              </a:rPr>
              <a:t>productie</a:t>
            </a:r>
            <a:endParaRPr lang="en-US" b="1" dirty="0">
              <a:solidFill>
                <a:srgbClr val="0070C0"/>
              </a:solidFill>
              <a:sym typeface="Wingdings" pitchFamily="2" charset="2"/>
            </a:endParaRPr>
          </a:p>
          <a:p>
            <a:pPr>
              <a:buNone/>
            </a:pPr>
            <a:endParaRPr lang="en-US" b="1" dirty="0">
              <a:solidFill>
                <a:srgbClr val="0070C0"/>
              </a:solidFill>
              <a:sym typeface="Wingdings" pitchFamily="2" charset="2"/>
            </a:endParaRPr>
          </a:p>
        </p:txBody>
      </p:sp>
      <p:pic>
        <p:nvPicPr>
          <p:cNvPr id="10242" name="Picture 2" descr="https://www.betergeven.nl/wp-content/uploads/2020/05/SDG_POSTER-NonUN_NL-kle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6486" y="2070465"/>
            <a:ext cx="6175375" cy="46315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0216"/>
          </a:xfrm>
        </p:spPr>
        <p:txBody>
          <a:bodyPr>
            <a:normAutofit/>
          </a:bodyPr>
          <a:lstStyle/>
          <a:p>
            <a:r>
              <a:rPr lang="nl-NL" sz="2400" dirty="0"/>
              <a:t>Voorbeeld: </a:t>
            </a:r>
            <a:r>
              <a:rPr lang="nl-NL" sz="2400" dirty="0" err="1"/>
              <a:t>Koop-beslissingen</a:t>
            </a:r>
            <a:r>
              <a:rPr lang="nl-NL" sz="2400" dirty="0"/>
              <a:t> en afval-stromen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375719"/>
            <a:ext cx="9306925" cy="5140411"/>
          </a:xfrm>
        </p:spPr>
        <p:txBody>
          <a:bodyPr>
            <a:normAutofit lnSpcReduction="10000"/>
          </a:bodyPr>
          <a:lstStyle/>
          <a:p>
            <a:r>
              <a:rPr lang="nl-NL" dirty="0"/>
              <a:t>Bij iedere aankoop heeft u echte invloed op een betere duurzamere wereld</a:t>
            </a:r>
          </a:p>
          <a:p>
            <a:r>
              <a:rPr lang="nl-NL" dirty="0"/>
              <a:t>Koop alleen wat u nodig heeft</a:t>
            </a:r>
          </a:p>
          <a:p>
            <a:r>
              <a:rPr lang="nl-NL" dirty="0"/>
              <a:t>Koop 2</a:t>
            </a:r>
            <a:r>
              <a:rPr lang="nl-NL" baseline="30000" dirty="0"/>
              <a:t>e</a:t>
            </a:r>
            <a:r>
              <a:rPr lang="nl-NL" dirty="0"/>
              <a:t> hands, bij de kringloop, via marktplaats etc. Hergebruik is hot!</a:t>
            </a:r>
          </a:p>
          <a:p>
            <a:r>
              <a:rPr lang="nl-NL" dirty="0"/>
              <a:t>Let op het verbruik van apparaten, koop als het kan de zuinigste, let op het energie label</a:t>
            </a:r>
          </a:p>
          <a:p>
            <a:r>
              <a:rPr lang="nl-NL" dirty="0"/>
              <a:t>Let op van hoe ver iets aangevoerd wordt. Bijvoorbeeld druiven in de winter komen per vliegtuig uit Zuid Afrika. “Made in China” komt per boot.</a:t>
            </a:r>
          </a:p>
          <a:p>
            <a:r>
              <a:rPr lang="nl-NL" dirty="0"/>
              <a:t>De mode volgen? liever niet. Doe langer met uw kleding</a:t>
            </a:r>
          </a:p>
          <a:p>
            <a:r>
              <a:rPr lang="nl-NL" dirty="0"/>
              <a:t>Als het kapot is, repareer het</a:t>
            </a:r>
          </a:p>
          <a:p>
            <a:r>
              <a:rPr lang="nl-NL" dirty="0"/>
              <a:t>En als het niet anders kan..</a:t>
            </a:r>
            <a:br>
              <a:rPr lang="nl-NL" dirty="0"/>
            </a:br>
            <a:r>
              <a:rPr lang="nl-NL" dirty="0"/>
              <a:t>Dan pas storten.. maar wel in de grijze </a:t>
            </a:r>
            <a:r>
              <a:rPr lang="nl-NL" dirty="0" err="1"/>
              <a:t>kliko</a:t>
            </a:r>
            <a:r>
              <a:rPr lang="nl-NL" dirty="0"/>
              <a:t> of milieustraat</a:t>
            </a:r>
          </a:p>
          <a:p>
            <a:r>
              <a:rPr lang="nl-NL" dirty="0"/>
              <a:t>Als veel mensen anders gaan kopen verandert de markt mee</a:t>
            </a:r>
          </a:p>
          <a:p>
            <a:endParaRPr lang="nl-NL" dirty="0"/>
          </a:p>
          <a:p>
            <a:r>
              <a:rPr lang="nl-NL" dirty="0"/>
              <a:t>Doe het afval spel!</a:t>
            </a:r>
          </a:p>
          <a:p>
            <a:endParaRPr lang="nl-NL" dirty="0"/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AA70DBC4-778F-43F1-8AA3-368CBEB54B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794" y="3734873"/>
            <a:ext cx="3591697" cy="291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22" name="Picture 2" descr="46 ideeën over Cartoons over duurzaamheid, biologisch eten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8428" y="185651"/>
            <a:ext cx="2247900" cy="22479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Documents\_VeldhovenDuurzaam.nl\2022-05-02 Brede Verduurzaming ALV\DSC_0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2651" y="1556950"/>
            <a:ext cx="3874422" cy="516589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8DBD73-3B11-4E4D-8496-61D1B6887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9027"/>
          </a:xfrm>
        </p:spPr>
        <p:txBody>
          <a:bodyPr/>
          <a:lstStyle/>
          <a:p>
            <a:r>
              <a:rPr lang="en-GB" dirty="0"/>
              <a:t>Thema team “Brede </a:t>
            </a:r>
            <a:r>
              <a:rPr lang="en-GB" dirty="0" err="1"/>
              <a:t>Verduurzaming</a:t>
            </a:r>
            <a:r>
              <a:rPr lang="en-GB" dirty="0"/>
              <a:t>”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2B2D2-518C-4BBF-BB70-AAA2044F7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0931"/>
            <a:ext cx="7214515" cy="5341145"/>
          </a:xfrm>
        </p:spPr>
        <p:txBody>
          <a:bodyPr>
            <a:normAutofit/>
          </a:bodyPr>
          <a:lstStyle/>
          <a:p>
            <a:r>
              <a:rPr lang="en-GB" dirty="0"/>
              <a:t>Ad van Rooij, Esther van Oorschot-</a:t>
            </a:r>
            <a:r>
              <a:rPr lang="en-GB" dirty="0" err="1"/>
              <a:t>Slaat</a:t>
            </a:r>
            <a:r>
              <a:rPr lang="en-GB" dirty="0"/>
              <a:t>, Jos Bosch, Marina </a:t>
            </a:r>
            <a:r>
              <a:rPr lang="en-GB" dirty="0" err="1"/>
              <a:t>Heutinck</a:t>
            </a:r>
            <a:r>
              <a:rPr lang="en-GB" dirty="0"/>
              <a:t>, </a:t>
            </a:r>
            <a:r>
              <a:rPr lang="en-GB" dirty="0" err="1"/>
              <a:t>Mieke</a:t>
            </a:r>
            <a:r>
              <a:rPr lang="en-GB" dirty="0"/>
              <a:t> van de Weijer, Johan Vlagsma</a:t>
            </a:r>
          </a:p>
          <a:p>
            <a:r>
              <a:rPr lang="en-GB" dirty="0"/>
              <a:t>We </a:t>
            </a:r>
            <a:r>
              <a:rPr lang="en-GB" dirty="0" err="1"/>
              <a:t>komen</a:t>
            </a:r>
            <a:r>
              <a:rPr lang="en-GB" dirty="0"/>
              <a:t> </a:t>
            </a:r>
            <a:r>
              <a:rPr lang="en-GB" dirty="0" err="1"/>
              <a:t>regelmatig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elkaar</a:t>
            </a:r>
            <a:r>
              <a:rPr lang="en-GB" dirty="0"/>
              <a:t> </a:t>
            </a:r>
            <a:r>
              <a:rPr lang="en-GB" dirty="0" err="1"/>
              <a:t>om</a:t>
            </a:r>
            <a:r>
              <a:rPr lang="en-GB" dirty="0"/>
              <a:t> </a:t>
            </a:r>
            <a:r>
              <a:rPr lang="en-GB" dirty="0" err="1"/>
              <a:t>ideeen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ontwikkelen</a:t>
            </a:r>
            <a:endParaRPr lang="en-GB" dirty="0"/>
          </a:p>
          <a:p>
            <a:endParaRPr lang="en-GB" dirty="0"/>
          </a:p>
          <a:p>
            <a:r>
              <a:rPr lang="en-GB" dirty="0"/>
              <a:t>Al </a:t>
            </a:r>
            <a:r>
              <a:rPr lang="en-GB" dirty="0" err="1"/>
              <a:t>gedaan</a:t>
            </a:r>
            <a:endParaRPr lang="en-GB" dirty="0"/>
          </a:p>
          <a:p>
            <a:pPr lvl="1"/>
            <a:r>
              <a:rPr lang="nl-NL" dirty="0"/>
              <a:t>Presentatie voor bestuur</a:t>
            </a:r>
          </a:p>
          <a:p>
            <a:pPr lvl="1"/>
            <a:r>
              <a:rPr lang="nl-NL" dirty="0"/>
              <a:t>Spellen ontwikkeld: Afval spel en Duurzaam Pim </a:t>
            </a:r>
            <a:r>
              <a:rPr lang="nl-NL" dirty="0" err="1"/>
              <a:t>Pam</a:t>
            </a:r>
            <a:r>
              <a:rPr lang="nl-NL" dirty="0"/>
              <a:t> Pet</a:t>
            </a:r>
          </a:p>
          <a:p>
            <a:pPr lvl="1"/>
            <a:r>
              <a:rPr lang="nl-NL" dirty="0"/>
              <a:t>Deelname Gezondheidsweken</a:t>
            </a:r>
          </a:p>
          <a:p>
            <a:pPr lvl="1"/>
            <a:endParaRPr lang="nl-NL" dirty="0"/>
          </a:p>
          <a:p>
            <a:r>
              <a:rPr lang="en-GB" dirty="0"/>
              <a:t>Wat </a:t>
            </a:r>
            <a:r>
              <a:rPr lang="en-GB" dirty="0" err="1"/>
              <a:t>willen</a:t>
            </a:r>
            <a:r>
              <a:rPr lang="en-GB" dirty="0"/>
              <a:t> we?</a:t>
            </a:r>
          </a:p>
          <a:p>
            <a:pPr lvl="1"/>
            <a:r>
              <a:rPr lang="en-GB" dirty="0" err="1"/>
              <a:t>Bewustwording</a:t>
            </a:r>
            <a:r>
              <a:rPr lang="en-GB" dirty="0"/>
              <a:t> over </a:t>
            </a:r>
            <a:r>
              <a:rPr lang="en-GB" dirty="0" err="1"/>
              <a:t>duurzaamheid</a:t>
            </a:r>
            <a:endParaRPr lang="en-GB" dirty="0"/>
          </a:p>
          <a:p>
            <a:pPr lvl="1"/>
            <a:r>
              <a:rPr lang="en-GB" dirty="0" err="1"/>
              <a:t>Gedragsverandering</a:t>
            </a:r>
            <a:endParaRPr lang="en-GB" dirty="0"/>
          </a:p>
          <a:p>
            <a:pPr lvl="1"/>
            <a:r>
              <a:rPr lang="en-GB" dirty="0" err="1"/>
              <a:t>Communicatie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Spreekbuis</a:t>
            </a:r>
            <a:r>
              <a:rPr lang="en-GB" dirty="0"/>
              <a:t> </a:t>
            </a:r>
            <a:r>
              <a:rPr lang="en-GB" dirty="0" err="1"/>
              <a:t>vanuit</a:t>
            </a:r>
            <a:r>
              <a:rPr lang="en-GB" dirty="0"/>
              <a:t> de </a:t>
            </a:r>
            <a:r>
              <a:rPr lang="en-GB" dirty="0" err="1"/>
              <a:t>Veldhovenaren</a:t>
            </a:r>
            <a:endParaRPr lang="en-GB" dirty="0"/>
          </a:p>
          <a:p>
            <a:pPr lvl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2768465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ocuments\_VeldhovenDuurzaam.nl\2022-05-02 Brede Verduurzaming ALV\DSC_0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9773" y="164756"/>
            <a:ext cx="3234893" cy="4313192"/>
          </a:xfrm>
          <a:prstGeom prst="rect">
            <a:avLst/>
          </a:prstGeom>
          <a:noFill/>
        </p:spPr>
      </p:pic>
      <p:pic>
        <p:nvPicPr>
          <p:cNvPr id="4" name="Picture 2" descr="Accelerating the Product Adoption Curve">
            <a:extLst>
              <a:ext uri="{FF2B5EF4-FFF2-40B4-BE49-F238E27FC236}">
                <a16:creationId xmlns:a16="http://schemas.microsoft.com/office/drawing/2014/main" id="{AFEF30EB-4CEA-4246-95C0-6BDF37227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0941" y="4604951"/>
            <a:ext cx="4859507" cy="2050104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1D34BA-A1A7-4F11-B1B9-AC6AA50F1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535458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Gezond</a:t>
            </a:r>
            <a:r>
              <a:rPr lang="en-GB" dirty="0"/>
              <a:t> </a:t>
            </a:r>
            <a:r>
              <a:rPr lang="en-GB" dirty="0" err="1"/>
              <a:t>Veldhoven</a:t>
            </a:r>
            <a:r>
              <a:rPr lang="en-GB" dirty="0"/>
              <a:t> 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E8161-BDD7-40AB-BA68-C43DEAA33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24947"/>
            <a:ext cx="7165088" cy="4716415"/>
          </a:xfrm>
        </p:spPr>
        <p:txBody>
          <a:bodyPr>
            <a:normAutofit/>
          </a:bodyPr>
          <a:lstStyle/>
          <a:p>
            <a:r>
              <a:rPr lang="en-GB" dirty="0" err="1"/>
              <a:t>Thema</a:t>
            </a:r>
            <a:r>
              <a:rPr lang="en-GB" dirty="0"/>
              <a:t>: “</a:t>
            </a:r>
            <a:r>
              <a:rPr lang="en-GB" dirty="0" err="1"/>
              <a:t>Gezond</a:t>
            </a:r>
            <a:r>
              <a:rPr lang="en-GB" dirty="0"/>
              <a:t> is </a:t>
            </a:r>
            <a:r>
              <a:rPr lang="en-GB" dirty="0" err="1"/>
              <a:t>Duurzaam</a:t>
            </a:r>
            <a:r>
              <a:rPr lang="en-GB" dirty="0"/>
              <a:t>”</a:t>
            </a:r>
          </a:p>
          <a:p>
            <a:r>
              <a:rPr lang="en-GB" dirty="0" err="1"/>
              <a:t>Doel</a:t>
            </a:r>
            <a:r>
              <a:rPr lang="en-GB" dirty="0"/>
              <a:t>: </a:t>
            </a:r>
            <a:r>
              <a:rPr lang="en-GB" dirty="0" err="1"/>
              <a:t>Veldhoven</a:t>
            </a:r>
            <a:r>
              <a:rPr lang="en-GB" dirty="0"/>
              <a:t> </a:t>
            </a:r>
            <a:r>
              <a:rPr lang="en-GB" dirty="0" err="1"/>
              <a:t>Duurzaam</a:t>
            </a:r>
            <a:r>
              <a:rPr lang="en-GB" dirty="0"/>
              <a:t> </a:t>
            </a:r>
            <a:r>
              <a:rPr lang="en-GB" dirty="0" err="1"/>
              <a:t>promotie</a:t>
            </a:r>
            <a:endParaRPr lang="en-GB" dirty="0"/>
          </a:p>
          <a:p>
            <a:r>
              <a:rPr lang="en-GB" dirty="0"/>
              <a:t>Hoe: 3 </a:t>
            </a:r>
            <a:r>
              <a:rPr lang="en-GB" dirty="0" err="1"/>
              <a:t>zaterdagen</a:t>
            </a:r>
            <a:r>
              <a:rPr lang="en-GB" dirty="0"/>
              <a:t> met 1 of 2 </a:t>
            </a:r>
            <a:r>
              <a:rPr lang="en-GB" dirty="0" err="1"/>
              <a:t>mensen</a:t>
            </a:r>
            <a:r>
              <a:rPr lang="en-GB" dirty="0"/>
              <a:t> extra </a:t>
            </a:r>
            <a:r>
              <a:rPr lang="en-GB" dirty="0" err="1"/>
              <a:t>bezetting</a:t>
            </a:r>
            <a:r>
              <a:rPr lang="en-GB" dirty="0"/>
              <a:t> in VDIC. </a:t>
            </a:r>
          </a:p>
          <a:p>
            <a:r>
              <a:rPr lang="nl-NL" dirty="0"/>
              <a:t>Wat:</a:t>
            </a:r>
          </a:p>
          <a:p>
            <a:pPr lvl="1"/>
            <a:r>
              <a:rPr lang="en-GB" dirty="0" err="1"/>
              <a:t>Afval</a:t>
            </a:r>
            <a:r>
              <a:rPr lang="en-GB" dirty="0"/>
              <a:t> </a:t>
            </a:r>
            <a:r>
              <a:rPr lang="en-GB" dirty="0" err="1"/>
              <a:t>spel</a:t>
            </a:r>
            <a:r>
              <a:rPr lang="en-GB" dirty="0"/>
              <a:t> en </a:t>
            </a:r>
            <a:r>
              <a:rPr lang="en-GB" dirty="0" err="1"/>
              <a:t>duurzame</a:t>
            </a:r>
            <a:r>
              <a:rPr lang="en-GB" dirty="0"/>
              <a:t> </a:t>
            </a:r>
            <a:r>
              <a:rPr lang="en-GB" dirty="0" err="1"/>
              <a:t>pim</a:t>
            </a:r>
            <a:r>
              <a:rPr lang="en-GB" dirty="0"/>
              <a:t> pam pet</a:t>
            </a:r>
          </a:p>
          <a:p>
            <a:pPr lvl="1"/>
            <a:r>
              <a:rPr lang="en-GB" dirty="0" err="1"/>
              <a:t>Presentatie</a:t>
            </a:r>
            <a:endParaRPr lang="en-GB" dirty="0"/>
          </a:p>
          <a:p>
            <a:pPr lvl="1"/>
            <a:r>
              <a:rPr lang="en-GB" dirty="0" err="1"/>
              <a:t>Reguliere</a:t>
            </a:r>
            <a:r>
              <a:rPr lang="en-GB" dirty="0"/>
              <a:t> </a:t>
            </a:r>
            <a:r>
              <a:rPr lang="en-GB" dirty="0" err="1"/>
              <a:t>luchtkwaliteit</a:t>
            </a:r>
            <a:r>
              <a:rPr lang="en-GB" dirty="0"/>
              <a:t>, ventilate etc </a:t>
            </a:r>
            <a:r>
              <a:rPr lang="en-GB" dirty="0" err="1"/>
              <a:t>onderwerp</a:t>
            </a:r>
            <a:endParaRPr lang="en-GB" dirty="0"/>
          </a:p>
          <a:p>
            <a:r>
              <a:rPr lang="en-GB" dirty="0" err="1"/>
              <a:t>Resultaat</a:t>
            </a:r>
            <a:r>
              <a:rPr lang="en-GB" dirty="0"/>
              <a:t>: </a:t>
            </a:r>
          </a:p>
          <a:p>
            <a:pPr lvl="1"/>
            <a:r>
              <a:rPr lang="en-GB" dirty="0"/>
              <a:t>We </a:t>
            </a:r>
            <a:r>
              <a:rPr lang="en-GB" dirty="0" err="1"/>
              <a:t>bereiken</a:t>
            </a:r>
            <a:r>
              <a:rPr lang="en-GB" dirty="0"/>
              <a:t> </a:t>
            </a:r>
            <a:r>
              <a:rPr lang="en-GB" dirty="0" err="1"/>
              <a:t>zo</a:t>
            </a:r>
            <a:r>
              <a:rPr lang="en-GB" dirty="0"/>
              <a:t> nieuwe </a:t>
            </a:r>
            <a:r>
              <a:rPr lang="en-GB" dirty="0" err="1"/>
              <a:t>doelgroepen</a:t>
            </a:r>
            <a:r>
              <a:rPr lang="en-GB" dirty="0"/>
              <a:t>, </a:t>
            </a:r>
            <a:r>
              <a:rPr lang="en-GB" dirty="0" err="1"/>
              <a:t>bijvoorbeeld</a:t>
            </a:r>
            <a:r>
              <a:rPr lang="en-GB" dirty="0"/>
              <a:t> </a:t>
            </a:r>
            <a:r>
              <a:rPr lang="en-GB" dirty="0" err="1"/>
              <a:t>gezinnen</a:t>
            </a:r>
            <a:r>
              <a:rPr lang="en-GB" dirty="0"/>
              <a:t> met </a:t>
            </a:r>
            <a:r>
              <a:rPr lang="en-GB" dirty="0" err="1"/>
              <a:t>kinderen</a:t>
            </a:r>
            <a:endParaRPr lang="en-GB" dirty="0"/>
          </a:p>
          <a:p>
            <a:pPr lvl="1"/>
            <a:r>
              <a:rPr lang="en-GB" dirty="0"/>
              <a:t>We </a:t>
            </a:r>
            <a:r>
              <a:rPr lang="en-GB" dirty="0" err="1"/>
              <a:t>zetten</a:t>
            </a:r>
            <a:r>
              <a:rPr lang="en-GB" dirty="0"/>
              <a:t> </a:t>
            </a:r>
            <a:r>
              <a:rPr lang="en-GB" dirty="0" err="1"/>
              <a:t>mensen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het </a:t>
            </a:r>
            <a:r>
              <a:rPr lang="en-GB" dirty="0" err="1"/>
              <a:t>denken</a:t>
            </a:r>
            <a:r>
              <a:rPr lang="en-GB" dirty="0"/>
              <a:t> die </a:t>
            </a:r>
            <a:r>
              <a:rPr lang="en-GB" dirty="0" err="1"/>
              <a:t>nog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bezig</a:t>
            </a:r>
            <a:r>
              <a:rPr lang="en-GB" dirty="0"/>
              <a:t> </a:t>
            </a:r>
            <a:r>
              <a:rPr lang="en-GB" dirty="0" err="1"/>
              <a:t>waren</a:t>
            </a:r>
            <a:r>
              <a:rPr lang="en-GB" dirty="0"/>
              <a:t> met </a:t>
            </a:r>
            <a:r>
              <a:rPr lang="en-GB" dirty="0" err="1"/>
              <a:t>Duurzaamheid</a:t>
            </a:r>
            <a:endParaRPr lang="en-GB" dirty="0"/>
          </a:p>
          <a:p>
            <a:pPr lvl="1"/>
            <a:r>
              <a:rPr lang="en-GB" dirty="0" err="1"/>
              <a:t>Actievere</a:t>
            </a:r>
            <a:r>
              <a:rPr lang="en-GB" dirty="0"/>
              <a:t> </a:t>
            </a:r>
            <a:r>
              <a:rPr lang="en-GB" dirty="0" err="1"/>
              <a:t>houding</a:t>
            </a:r>
            <a:r>
              <a:rPr lang="en-GB" dirty="0"/>
              <a:t> </a:t>
            </a:r>
            <a:r>
              <a:rPr lang="en-GB" dirty="0" err="1"/>
              <a:t>nodig</a:t>
            </a:r>
            <a:r>
              <a:rPr lang="en-GB" dirty="0"/>
              <a:t>, we </a:t>
            </a:r>
            <a:r>
              <a:rPr lang="en-GB" dirty="0" err="1"/>
              <a:t>moeten</a:t>
            </a:r>
            <a:r>
              <a:rPr lang="en-GB" dirty="0"/>
              <a:t> de </a:t>
            </a:r>
            <a:r>
              <a:rPr lang="en-GB" dirty="0" err="1"/>
              <a:t>mensen</a:t>
            </a:r>
            <a:r>
              <a:rPr lang="en-GB" dirty="0"/>
              <a:t> </a:t>
            </a:r>
            <a:r>
              <a:rPr lang="en-GB" dirty="0" err="1"/>
              <a:t>opzoeken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6082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7265"/>
          </a:xfrm>
        </p:spPr>
        <p:txBody>
          <a:bodyPr>
            <a:normAutofit fontScale="90000"/>
          </a:bodyPr>
          <a:lstStyle/>
          <a:p>
            <a:r>
              <a:rPr lang="nl-NL" dirty="0"/>
              <a:t>Uw voetafdruk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6865"/>
            <a:ext cx="8596668" cy="5371070"/>
          </a:xfrm>
        </p:spPr>
        <p:txBody>
          <a:bodyPr/>
          <a:lstStyle/>
          <a:p>
            <a:r>
              <a:rPr lang="nl-NL" dirty="0"/>
              <a:t>Maak eens een persoonlijke </a:t>
            </a:r>
            <a:r>
              <a:rPr lang="nl-NL" dirty="0" err="1"/>
              <a:t>eco</a:t>
            </a:r>
            <a:r>
              <a:rPr lang="nl-NL" dirty="0"/>
              <a:t> voetafdruk analyse</a:t>
            </a:r>
          </a:p>
          <a:p>
            <a:r>
              <a:rPr lang="nl-NL" dirty="0"/>
              <a:t>Bijvoorbeeld hier: </a:t>
            </a:r>
            <a:r>
              <a:rPr lang="nl-NL" dirty="0">
                <a:hlinkClick r:id="rId2"/>
              </a:rPr>
              <a:t>https://brabantsevoetafdruk.nl/</a:t>
            </a:r>
            <a:endParaRPr lang="nl-NL" dirty="0"/>
          </a:p>
          <a:p>
            <a:r>
              <a:rPr lang="nl-NL" dirty="0"/>
              <a:t>Of hier: </a:t>
            </a:r>
            <a:r>
              <a:rPr lang="nl-NL" dirty="0">
                <a:hlinkClick r:id="rId3"/>
              </a:rPr>
              <a:t>https://voetafdruktest.wwf.nl/</a:t>
            </a:r>
            <a:endParaRPr lang="nl-NL" dirty="0"/>
          </a:p>
          <a:p>
            <a:r>
              <a:rPr lang="nl-NL" dirty="0"/>
              <a:t>En laat u verrassen</a:t>
            </a:r>
          </a:p>
          <a:p>
            <a:r>
              <a:rPr lang="nl-NL" dirty="0"/>
              <a:t>Hoeveel ruimte heeft u nodig? </a:t>
            </a:r>
          </a:p>
          <a:p>
            <a:r>
              <a:rPr lang="nl-NL" dirty="0"/>
              <a:t>Waar zit bij u ruimte voor verbetering?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1176" y="3072714"/>
            <a:ext cx="6807659" cy="361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https://voetafdruknederland.nl/wordpress/wp-content/themes/voetafdruk/assets/img/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98724" y="383359"/>
            <a:ext cx="1655806" cy="1483027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ADE766-1A1C-42A0-8FF5-5F3D2DB4671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5633" y="3996822"/>
            <a:ext cx="1589901" cy="209480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8 Sustainable Living Ideas | Grey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3837" y="2836048"/>
            <a:ext cx="5184033" cy="359770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6649"/>
          </a:xfrm>
        </p:spPr>
        <p:txBody>
          <a:bodyPr>
            <a:normAutofit fontScale="90000"/>
          </a:bodyPr>
          <a:lstStyle/>
          <a:p>
            <a:r>
              <a:rPr lang="nl-NL" dirty="0"/>
              <a:t>Brede verduurzaming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92195"/>
            <a:ext cx="10756786" cy="4649168"/>
          </a:xfrm>
        </p:spPr>
        <p:txBody>
          <a:bodyPr/>
          <a:lstStyle/>
          <a:p>
            <a:pPr lvl="0"/>
            <a:r>
              <a:rPr lang="nl-NL" dirty="0"/>
              <a:t>Gezond leven is duurzaam..</a:t>
            </a:r>
            <a:br>
              <a:rPr lang="nl-NL" dirty="0"/>
            </a:br>
            <a:r>
              <a:rPr lang="nl-NL" dirty="0"/>
              <a:t>.. en </a:t>
            </a:r>
            <a:r>
              <a:rPr lang="nl-NL" baseline="0" dirty="0"/>
              <a:t>duurzaam leven is gezond</a:t>
            </a:r>
          </a:p>
          <a:p>
            <a:pPr lvl="0"/>
            <a:r>
              <a:rPr lang="nl-NL" dirty="0"/>
              <a:t>Niet alleen nu en voor u zelf, maar lange termijn voor iedereen</a:t>
            </a:r>
          </a:p>
          <a:p>
            <a:pPr lvl="0"/>
            <a:r>
              <a:rPr lang="nl-NL" dirty="0"/>
              <a:t>Ons gedrag is erg bepalend voor onze duurzame gezondheid</a:t>
            </a:r>
          </a:p>
          <a:p>
            <a:pPr lvl="0"/>
            <a:endParaRPr lang="nl-NL" dirty="0"/>
          </a:p>
          <a:p>
            <a:r>
              <a:rPr lang="en-GB" dirty="0"/>
              <a:t>Wat </a:t>
            </a:r>
            <a:r>
              <a:rPr lang="en-GB" dirty="0" err="1"/>
              <a:t>kunnen</a:t>
            </a:r>
            <a:r>
              <a:rPr lang="en-GB" dirty="0"/>
              <a:t> we nog </a:t>
            </a:r>
            <a:r>
              <a:rPr lang="en-GB" dirty="0" err="1"/>
              <a:t>meer</a:t>
            </a:r>
            <a:r>
              <a:rPr lang="en-GB" dirty="0"/>
              <a:t> </a:t>
            </a:r>
            <a:r>
              <a:rPr lang="en-GB" dirty="0" err="1"/>
              <a:t>doen</a:t>
            </a:r>
            <a:r>
              <a:rPr lang="en-GB" dirty="0"/>
              <a:t>?</a:t>
            </a:r>
          </a:p>
          <a:p>
            <a:r>
              <a:rPr lang="en-GB" dirty="0"/>
              <a:t>Ben je </a:t>
            </a:r>
            <a:r>
              <a:rPr lang="en-GB" dirty="0" err="1"/>
              <a:t>enthousiast</a:t>
            </a:r>
            <a:r>
              <a:rPr lang="en-GB" dirty="0"/>
              <a:t> </a:t>
            </a:r>
            <a:r>
              <a:rPr lang="en-GB" dirty="0" err="1"/>
              <a:t>geworden</a:t>
            </a:r>
            <a:r>
              <a:rPr lang="en-GB" dirty="0"/>
              <a:t>? </a:t>
            </a:r>
            <a:br>
              <a:rPr lang="en-GB" dirty="0"/>
            </a:br>
            <a:br>
              <a:rPr lang="en-GB" dirty="0"/>
            </a:br>
            <a:r>
              <a:rPr lang="en-GB" sz="2400" dirty="0" err="1"/>
              <a:t>Praat</a:t>
            </a:r>
            <a:r>
              <a:rPr lang="en-GB" sz="2400" dirty="0"/>
              <a:t> </a:t>
            </a:r>
            <a:r>
              <a:rPr lang="en-GB" sz="2400" dirty="0" err="1"/>
              <a:t>mee</a:t>
            </a:r>
            <a:r>
              <a:rPr lang="en-GB" sz="2400" dirty="0"/>
              <a:t>, </a:t>
            </a:r>
            <a:r>
              <a:rPr lang="en-GB" sz="2400" dirty="0" err="1"/>
              <a:t>denk</a:t>
            </a:r>
            <a:r>
              <a:rPr lang="en-GB" sz="2400" dirty="0"/>
              <a:t> </a:t>
            </a:r>
            <a:r>
              <a:rPr lang="en-GB" sz="2400" dirty="0" err="1"/>
              <a:t>mee</a:t>
            </a:r>
            <a:r>
              <a:rPr lang="en-GB" sz="2400" dirty="0"/>
              <a:t>, doe </a:t>
            </a:r>
            <a:r>
              <a:rPr lang="en-GB" sz="2400" dirty="0" err="1"/>
              <a:t>mee</a:t>
            </a:r>
            <a:endParaRPr lang="en-GB" sz="2400" dirty="0"/>
          </a:p>
          <a:p>
            <a:endParaRPr lang="nl-NL" dirty="0"/>
          </a:p>
          <a:p>
            <a:r>
              <a:rPr lang="nl-NL" dirty="0"/>
              <a:t>Contact via: </a:t>
            </a:r>
            <a:r>
              <a:rPr lang="nl-NL" dirty="0">
                <a:solidFill>
                  <a:srgbClr val="92D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info@veldhovenduurzaam.nl</a:t>
            </a:r>
            <a:endParaRPr lang="en-GB" dirty="0">
              <a:solidFill>
                <a:srgbClr val="92D050"/>
              </a:solidFill>
            </a:endParaRPr>
          </a:p>
          <a:p>
            <a:pPr lvl="0"/>
            <a:endParaRPr lang="nl-NL" dirty="0"/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acet">
  <a:themeElements>
    <a:clrScheme name="Aangepast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6C911C"/>
      </a:accent1>
      <a:accent2>
        <a:srgbClr val="3F7818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2212</TotalTime>
  <Words>600</Words>
  <Application>Microsoft Office PowerPoint</Application>
  <PresentationFormat>Widescreen</PresentationFormat>
  <Paragraphs>96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Facet</vt:lpstr>
      <vt:lpstr>Brede Verduurzaming  ALV 20 mei 2022</vt:lpstr>
      <vt:lpstr>Veldhoven Duurzaam, waar staan we?</vt:lpstr>
      <vt:lpstr>Waarom doen we wat we doen?</vt:lpstr>
      <vt:lpstr>Duurzaamheid is breder dan de Energie transitie</vt:lpstr>
      <vt:lpstr>Voorbeeld: Koop-beslissingen en afval-stromen</vt:lpstr>
      <vt:lpstr>Thema team “Brede Verduurzaming”</vt:lpstr>
      <vt:lpstr>Gezond Veldhoven </vt:lpstr>
      <vt:lpstr>Uw voetafdruk </vt:lpstr>
      <vt:lpstr>Brede verduurzaming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Onderwerp</dc:title>
  <dc:creator>ton knaapen</dc:creator>
  <cp:lastModifiedBy>Vlagsma, Johan</cp:lastModifiedBy>
  <cp:revision>203</cp:revision>
  <dcterms:created xsi:type="dcterms:W3CDTF">2020-05-14T19:07:29Z</dcterms:created>
  <dcterms:modified xsi:type="dcterms:W3CDTF">2022-05-20T18:38:44Z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463cba9-5f6c-478d-9329-7b2295e4e8ed_Enabled">
    <vt:lpwstr>true</vt:lpwstr>
  </property>
  <property fmtid="{D5CDD505-2E9C-101B-9397-08002B2CF9AE}" pid="3" name="MSIP_Label_e463cba9-5f6c-478d-9329-7b2295e4e8ed_SetDate">
    <vt:lpwstr>2022-04-06T15:23:02Z</vt:lpwstr>
  </property>
  <property fmtid="{D5CDD505-2E9C-101B-9397-08002B2CF9AE}" pid="4" name="MSIP_Label_e463cba9-5f6c-478d-9329-7b2295e4e8ed_Method">
    <vt:lpwstr>Standard</vt:lpwstr>
  </property>
  <property fmtid="{D5CDD505-2E9C-101B-9397-08002B2CF9AE}" pid="5" name="MSIP_Label_e463cba9-5f6c-478d-9329-7b2295e4e8ed_Name">
    <vt:lpwstr>All Employees_2</vt:lpwstr>
  </property>
  <property fmtid="{D5CDD505-2E9C-101B-9397-08002B2CF9AE}" pid="6" name="MSIP_Label_e463cba9-5f6c-478d-9329-7b2295e4e8ed_SiteId">
    <vt:lpwstr>33440fc6-b7c7-412c-bb73-0e70b0198d5a</vt:lpwstr>
  </property>
  <property fmtid="{D5CDD505-2E9C-101B-9397-08002B2CF9AE}" pid="7" name="MSIP_Label_e463cba9-5f6c-478d-9329-7b2295e4e8ed_ActionId">
    <vt:lpwstr>5694d0bd-d1be-4c5f-b703-1db8c918d5bc</vt:lpwstr>
  </property>
  <property fmtid="{D5CDD505-2E9C-101B-9397-08002B2CF9AE}" pid="8" name="MSIP_Label_e463cba9-5f6c-478d-9329-7b2295e4e8ed_ContentBits">
    <vt:lpwstr>0</vt:lpwstr>
  </property>
</Properties>
</file>